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208" d="100"/>
          <a:sy n="208" d="100"/>
        </p:scale>
        <p:origin x="150" y="-54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9620FC2-3FF8-4B76-B5E9-5387041B5595}" type="datetimeFigureOut">
              <a:rPr kumimoji="1" lang="ja-JP" altLang="en-US" smtClean="0"/>
              <a:t>2020/3/27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FC76D4E-0531-4CAF-857E-09170B936924}" type="slidenum">
              <a:rPr kumimoji="1" lang="ja-JP" altLang="en-US" smtClean="0"/>
              <a:t>‹#›</a:t>
            </a:fld>
            <a:endParaRPr kumimoji="1" lang="ja-JP" altLang="en-US"/>
          </a:p>
        </p:txBody>
      </p:sp>
    </p:spTree>
    <p:extLst>
      <p:ext uri="{BB962C8B-B14F-4D97-AF65-F5344CB8AC3E}">
        <p14:creationId xmlns:p14="http://schemas.microsoft.com/office/powerpoint/2010/main" val="942016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9620FC2-3FF8-4B76-B5E9-5387041B5595}" type="datetimeFigureOut">
              <a:rPr kumimoji="1" lang="ja-JP" altLang="en-US" smtClean="0"/>
              <a:t>2020/3/27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FC76D4E-0531-4CAF-857E-09170B936924}" type="slidenum">
              <a:rPr kumimoji="1" lang="ja-JP" altLang="en-US" smtClean="0"/>
              <a:t>‹#›</a:t>
            </a:fld>
            <a:endParaRPr kumimoji="1" lang="ja-JP" altLang="en-US"/>
          </a:p>
        </p:txBody>
      </p:sp>
    </p:spTree>
    <p:extLst>
      <p:ext uri="{BB962C8B-B14F-4D97-AF65-F5344CB8AC3E}">
        <p14:creationId xmlns:p14="http://schemas.microsoft.com/office/powerpoint/2010/main" val="3178333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9620FC2-3FF8-4B76-B5E9-5387041B5595}" type="datetimeFigureOut">
              <a:rPr kumimoji="1" lang="ja-JP" altLang="en-US" smtClean="0"/>
              <a:t>2020/3/27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FC76D4E-0531-4CAF-857E-09170B936924}" type="slidenum">
              <a:rPr kumimoji="1" lang="ja-JP" altLang="en-US" smtClean="0"/>
              <a:t>‹#›</a:t>
            </a:fld>
            <a:endParaRPr kumimoji="1" lang="ja-JP" altLang="en-US"/>
          </a:p>
        </p:txBody>
      </p:sp>
    </p:spTree>
    <p:extLst>
      <p:ext uri="{BB962C8B-B14F-4D97-AF65-F5344CB8AC3E}">
        <p14:creationId xmlns:p14="http://schemas.microsoft.com/office/powerpoint/2010/main" val="3725327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9620FC2-3FF8-4B76-B5E9-5387041B5595}" type="datetimeFigureOut">
              <a:rPr kumimoji="1" lang="ja-JP" altLang="en-US" smtClean="0"/>
              <a:t>2020/3/27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FC76D4E-0531-4CAF-857E-09170B936924}" type="slidenum">
              <a:rPr kumimoji="1" lang="ja-JP" altLang="en-US" smtClean="0"/>
              <a:t>‹#›</a:t>
            </a:fld>
            <a:endParaRPr kumimoji="1" lang="ja-JP" altLang="en-US"/>
          </a:p>
        </p:txBody>
      </p:sp>
    </p:spTree>
    <p:extLst>
      <p:ext uri="{BB962C8B-B14F-4D97-AF65-F5344CB8AC3E}">
        <p14:creationId xmlns:p14="http://schemas.microsoft.com/office/powerpoint/2010/main" val="1282380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9620FC2-3FF8-4B76-B5E9-5387041B5595}" type="datetimeFigureOut">
              <a:rPr kumimoji="1" lang="ja-JP" altLang="en-US" smtClean="0"/>
              <a:t>2020/3/27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FC76D4E-0531-4CAF-857E-09170B936924}" type="slidenum">
              <a:rPr kumimoji="1" lang="ja-JP" altLang="en-US" smtClean="0"/>
              <a:t>‹#›</a:t>
            </a:fld>
            <a:endParaRPr kumimoji="1" lang="ja-JP" altLang="en-US"/>
          </a:p>
        </p:txBody>
      </p:sp>
    </p:spTree>
    <p:extLst>
      <p:ext uri="{BB962C8B-B14F-4D97-AF65-F5344CB8AC3E}">
        <p14:creationId xmlns:p14="http://schemas.microsoft.com/office/powerpoint/2010/main" val="1526502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9620FC2-3FF8-4B76-B5E9-5387041B5595}" type="datetimeFigureOut">
              <a:rPr kumimoji="1" lang="ja-JP" altLang="en-US" smtClean="0"/>
              <a:t>2020/3/27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FC76D4E-0531-4CAF-857E-09170B936924}" type="slidenum">
              <a:rPr kumimoji="1" lang="ja-JP" altLang="en-US" smtClean="0"/>
              <a:t>‹#›</a:t>
            </a:fld>
            <a:endParaRPr kumimoji="1" lang="ja-JP" altLang="en-US"/>
          </a:p>
        </p:txBody>
      </p:sp>
    </p:spTree>
    <p:extLst>
      <p:ext uri="{BB962C8B-B14F-4D97-AF65-F5344CB8AC3E}">
        <p14:creationId xmlns:p14="http://schemas.microsoft.com/office/powerpoint/2010/main" val="2493257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99620FC2-3FF8-4B76-B5E9-5387041B5595}" type="datetimeFigureOut">
              <a:rPr kumimoji="1" lang="ja-JP" altLang="en-US" smtClean="0"/>
              <a:t>2020/3/27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FC76D4E-0531-4CAF-857E-09170B936924}" type="slidenum">
              <a:rPr kumimoji="1" lang="ja-JP" altLang="en-US" smtClean="0"/>
              <a:t>‹#›</a:t>
            </a:fld>
            <a:endParaRPr kumimoji="1" lang="ja-JP" altLang="en-US"/>
          </a:p>
        </p:txBody>
      </p:sp>
    </p:spTree>
    <p:extLst>
      <p:ext uri="{BB962C8B-B14F-4D97-AF65-F5344CB8AC3E}">
        <p14:creationId xmlns:p14="http://schemas.microsoft.com/office/powerpoint/2010/main" val="2041429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9620FC2-3FF8-4B76-B5E9-5387041B5595}" type="datetimeFigureOut">
              <a:rPr kumimoji="1" lang="ja-JP" altLang="en-US" smtClean="0"/>
              <a:t>2020/3/27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FC76D4E-0531-4CAF-857E-09170B936924}" type="slidenum">
              <a:rPr kumimoji="1" lang="ja-JP" altLang="en-US" smtClean="0"/>
              <a:t>‹#›</a:t>
            </a:fld>
            <a:endParaRPr kumimoji="1" lang="ja-JP" altLang="en-US"/>
          </a:p>
        </p:txBody>
      </p:sp>
    </p:spTree>
    <p:extLst>
      <p:ext uri="{BB962C8B-B14F-4D97-AF65-F5344CB8AC3E}">
        <p14:creationId xmlns:p14="http://schemas.microsoft.com/office/powerpoint/2010/main" val="423882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9620FC2-3FF8-4B76-B5E9-5387041B5595}" type="datetimeFigureOut">
              <a:rPr kumimoji="1" lang="ja-JP" altLang="en-US" smtClean="0"/>
              <a:t>2020/3/27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FC76D4E-0531-4CAF-857E-09170B936924}" type="slidenum">
              <a:rPr kumimoji="1" lang="ja-JP" altLang="en-US" smtClean="0"/>
              <a:t>‹#›</a:t>
            </a:fld>
            <a:endParaRPr kumimoji="1" lang="ja-JP" altLang="en-US"/>
          </a:p>
        </p:txBody>
      </p:sp>
    </p:spTree>
    <p:extLst>
      <p:ext uri="{BB962C8B-B14F-4D97-AF65-F5344CB8AC3E}">
        <p14:creationId xmlns:p14="http://schemas.microsoft.com/office/powerpoint/2010/main" val="2126402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9620FC2-3FF8-4B76-B5E9-5387041B5595}" type="datetimeFigureOut">
              <a:rPr kumimoji="1" lang="ja-JP" altLang="en-US" smtClean="0"/>
              <a:t>2020/3/27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FC76D4E-0531-4CAF-857E-09170B936924}" type="slidenum">
              <a:rPr kumimoji="1" lang="ja-JP" altLang="en-US" smtClean="0"/>
              <a:t>‹#›</a:t>
            </a:fld>
            <a:endParaRPr kumimoji="1" lang="ja-JP" altLang="en-US"/>
          </a:p>
        </p:txBody>
      </p:sp>
    </p:spTree>
    <p:extLst>
      <p:ext uri="{BB962C8B-B14F-4D97-AF65-F5344CB8AC3E}">
        <p14:creationId xmlns:p14="http://schemas.microsoft.com/office/powerpoint/2010/main" val="2137500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9620FC2-3FF8-4B76-B5E9-5387041B5595}" type="datetimeFigureOut">
              <a:rPr kumimoji="1" lang="ja-JP" altLang="en-US" smtClean="0"/>
              <a:t>2020/3/27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FC76D4E-0531-4CAF-857E-09170B936924}" type="slidenum">
              <a:rPr kumimoji="1" lang="ja-JP" altLang="en-US" smtClean="0"/>
              <a:t>‹#›</a:t>
            </a:fld>
            <a:endParaRPr kumimoji="1" lang="ja-JP" altLang="en-US"/>
          </a:p>
        </p:txBody>
      </p:sp>
    </p:spTree>
    <p:extLst>
      <p:ext uri="{BB962C8B-B14F-4D97-AF65-F5344CB8AC3E}">
        <p14:creationId xmlns:p14="http://schemas.microsoft.com/office/powerpoint/2010/main" val="760286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620FC2-3FF8-4B76-B5E9-5387041B5595}" type="datetimeFigureOut">
              <a:rPr kumimoji="1" lang="ja-JP" altLang="en-US" smtClean="0"/>
              <a:t>2020/3/27</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C76D4E-0531-4CAF-857E-09170B936924}" type="slidenum">
              <a:rPr kumimoji="1" lang="ja-JP" altLang="en-US" smtClean="0"/>
              <a:t>‹#›</a:t>
            </a:fld>
            <a:endParaRPr kumimoji="1" lang="ja-JP" altLang="en-US"/>
          </a:p>
        </p:txBody>
      </p:sp>
    </p:spTree>
    <p:extLst>
      <p:ext uri="{BB962C8B-B14F-4D97-AF65-F5344CB8AC3E}">
        <p14:creationId xmlns:p14="http://schemas.microsoft.com/office/powerpoint/2010/main" val="560741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335763" y="6586636"/>
            <a:ext cx="8663461" cy="184666"/>
          </a:xfrm>
          <a:prstGeom prst="rect">
            <a:avLst/>
          </a:prstGeom>
        </p:spPr>
        <p:txBody>
          <a:bodyPr wrap="square">
            <a:spAutoFit/>
          </a:bodyPr>
          <a:lstStyle/>
          <a:p>
            <a:r>
              <a:rPr lang="ja-JP" altLang="en-US" sz="600" dirty="0"/>
              <a:t>禁・無断複写転載　</a:t>
            </a:r>
            <a:r>
              <a:rPr lang="en-US" altLang="ja-JP" sz="600" dirty="0"/>
              <a:t>Copyright</a:t>
            </a:r>
            <a:r>
              <a:rPr lang="ja-JP" altLang="en-US" sz="600" dirty="0"/>
              <a:t>　</a:t>
            </a:r>
            <a:r>
              <a:rPr lang="en-US" altLang="ja-JP" sz="600" dirty="0"/>
              <a:t>1996</a:t>
            </a:r>
            <a:r>
              <a:rPr lang="ja-JP" altLang="en-US" sz="600" dirty="0"/>
              <a:t>～</a:t>
            </a:r>
            <a:r>
              <a:rPr lang="en-US" altLang="ja-JP" sz="600" dirty="0"/>
              <a:t> TAKAHASHI, </a:t>
            </a:r>
            <a:r>
              <a:rPr lang="en-US" altLang="ja-JP" sz="600" dirty="0" err="1"/>
              <a:t>Kenko</a:t>
            </a:r>
            <a:r>
              <a:rPr lang="en-US" altLang="ja-JP" sz="600" dirty="0"/>
              <a:t> &amp; KIKAKUJUKU</a:t>
            </a:r>
            <a:r>
              <a:rPr lang="ja-JP" altLang="en-US" sz="600" dirty="0"/>
              <a:t>　発行：株式会社企画塾・総合企画研究所　　</a:t>
            </a:r>
            <a:r>
              <a:rPr lang="en-US" altLang="ja-JP" sz="600" dirty="0"/>
              <a:t>URL</a:t>
            </a:r>
            <a:r>
              <a:rPr lang="ja-JP" altLang="en-US" sz="600" dirty="0"/>
              <a:t>＜</a:t>
            </a:r>
            <a:r>
              <a:rPr lang="en-US" altLang="ja-JP" sz="600" dirty="0"/>
              <a:t>http://www.kjnet.co.jp/</a:t>
            </a:r>
            <a:r>
              <a:rPr lang="ja-JP" altLang="en-US" sz="600" dirty="0"/>
              <a:t>＞　　</a:t>
            </a:r>
            <a:r>
              <a:rPr lang="en-US" altLang="ja-JP" sz="600" dirty="0"/>
              <a:t>151-0051</a:t>
            </a:r>
            <a:r>
              <a:rPr lang="ja-JP" altLang="en-US" sz="600" dirty="0"/>
              <a:t>　東京都渋谷区千駄ヶ谷</a:t>
            </a:r>
            <a:r>
              <a:rPr lang="en-US" altLang="ja-JP" sz="600" dirty="0"/>
              <a:t>3</a:t>
            </a:r>
            <a:r>
              <a:rPr lang="ja-JP" altLang="en-US" sz="600" dirty="0"/>
              <a:t>丁目</a:t>
            </a:r>
            <a:r>
              <a:rPr lang="en-US" altLang="ja-JP" sz="600" dirty="0"/>
              <a:t>59-4</a:t>
            </a:r>
            <a:r>
              <a:rPr lang="ja-JP" altLang="en-US" sz="600" dirty="0"/>
              <a:t>　クエストコート原宿</a:t>
            </a:r>
            <a:r>
              <a:rPr lang="en-US" altLang="ja-JP" sz="600" dirty="0"/>
              <a:t>511</a:t>
            </a:r>
            <a:r>
              <a:rPr lang="ja-JP" altLang="en-US" sz="600" dirty="0"/>
              <a:t>　</a:t>
            </a:r>
            <a:r>
              <a:rPr lang="en-US" altLang="ja-JP" sz="600" dirty="0"/>
              <a:t>FAX03-6447-0881</a:t>
            </a:r>
            <a:r>
              <a:rPr lang="ja-JP" altLang="en-US" sz="600" dirty="0"/>
              <a:t>　</a:t>
            </a:r>
            <a:r>
              <a:rPr lang="en-US" altLang="ja-JP" sz="600" dirty="0"/>
              <a:t>web@kjnet.co.jp/</a:t>
            </a:r>
            <a:endParaRPr lang="ja-JP" altLang="en-US" sz="600" dirty="0"/>
          </a:p>
        </p:txBody>
      </p:sp>
      <p:sp>
        <p:nvSpPr>
          <p:cNvPr id="1036" name="テキスト ボックス 1035"/>
          <p:cNvSpPr txBox="1"/>
          <p:nvPr/>
        </p:nvSpPr>
        <p:spPr>
          <a:xfrm>
            <a:off x="7568460" y="179348"/>
            <a:ext cx="1107996" cy="369332"/>
          </a:xfrm>
          <a:prstGeom prst="rect">
            <a:avLst/>
          </a:prstGeom>
          <a:solidFill>
            <a:srgbClr val="FF0000"/>
          </a:solidFill>
        </p:spPr>
        <p:txBody>
          <a:bodyPr wrap="none" rtlCol="0">
            <a:spAutoFit/>
          </a:bodyPr>
          <a:lstStyle/>
          <a:p>
            <a:r>
              <a:rPr kumimoji="1" lang="ja-JP" altLang="en-US" dirty="0">
                <a:solidFill>
                  <a:schemeClr val="bg1"/>
                </a:solidFill>
                <a:latin typeface="HGP創英角ｺﾞｼｯｸUB" panose="020B0900000000000000" pitchFamily="50" charset="-128"/>
                <a:ea typeface="HGP創英角ｺﾞｼｯｸUB" panose="020B0900000000000000" pitchFamily="50" charset="-128"/>
              </a:rPr>
              <a:t>提出用紙</a:t>
            </a:r>
          </a:p>
        </p:txBody>
      </p:sp>
      <p:pic>
        <p:nvPicPr>
          <p:cNvPr id="3" name="図 2">
            <a:extLst>
              <a:ext uri="{FF2B5EF4-FFF2-40B4-BE49-F238E27FC236}">
                <a16:creationId xmlns:a16="http://schemas.microsoft.com/office/drawing/2014/main" id="{530D028F-DBB7-40F8-9F4C-293099E93A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518" y="116632"/>
            <a:ext cx="7153512" cy="434215"/>
          </a:xfrm>
          <a:prstGeom prst="rect">
            <a:avLst/>
          </a:prstGeom>
        </p:spPr>
      </p:pic>
      <p:sp>
        <p:nvSpPr>
          <p:cNvPr id="54" name="Rectangle 2">
            <a:extLst>
              <a:ext uri="{FF2B5EF4-FFF2-40B4-BE49-F238E27FC236}">
                <a16:creationId xmlns:a16="http://schemas.microsoft.com/office/drawing/2014/main" id="{CDE62EA3-F1C5-4A13-94E4-AB4B1FAFFE06}"/>
              </a:ext>
            </a:extLst>
          </p:cNvPr>
          <p:cNvSpPr>
            <a:spLocks noChangeArrowheads="1"/>
          </p:cNvSpPr>
          <p:nvPr/>
        </p:nvSpPr>
        <p:spPr bwMode="auto">
          <a:xfrm>
            <a:off x="6205538" y="1592808"/>
            <a:ext cx="2481262" cy="381000"/>
          </a:xfrm>
          <a:prstGeom prst="rect">
            <a:avLst/>
          </a:prstGeom>
          <a:solidFill>
            <a:srgbClr val="C0C0C0"/>
          </a:soli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6" name="Text Box 3">
            <a:extLst>
              <a:ext uri="{FF2B5EF4-FFF2-40B4-BE49-F238E27FC236}">
                <a16:creationId xmlns:a16="http://schemas.microsoft.com/office/drawing/2014/main" id="{2329E90F-0CF0-4D0A-9796-CE25CB913BA7}"/>
              </a:ext>
            </a:extLst>
          </p:cNvPr>
          <p:cNvSpPr txBox="1">
            <a:spLocks noChangeArrowheads="1"/>
          </p:cNvSpPr>
          <p:nvPr/>
        </p:nvSpPr>
        <p:spPr bwMode="auto">
          <a:xfrm>
            <a:off x="495300" y="1132433"/>
            <a:ext cx="723900" cy="26670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36000" rIns="18000" bIns="36000"/>
          <a:lstStyle/>
          <a:p>
            <a:r>
              <a:rPr lang="en-US" altLang="ja-JP" sz="800" b="1"/>
              <a:t>●</a:t>
            </a:r>
            <a:r>
              <a:rPr lang="ja-JP" altLang="en-US" sz="800" b="1"/>
              <a:t>人生の目的　</a:t>
            </a:r>
            <a:endParaRPr lang="ja-JP" altLang="en-US" sz="600" b="1"/>
          </a:p>
        </p:txBody>
      </p:sp>
      <p:sp>
        <p:nvSpPr>
          <p:cNvPr id="57" name="Text Box 4">
            <a:extLst>
              <a:ext uri="{FF2B5EF4-FFF2-40B4-BE49-F238E27FC236}">
                <a16:creationId xmlns:a16="http://schemas.microsoft.com/office/drawing/2014/main" id="{B19C1EB3-00D3-4FCD-AF3E-DCB468E009C0}"/>
              </a:ext>
            </a:extLst>
          </p:cNvPr>
          <p:cNvSpPr txBox="1">
            <a:spLocks noChangeArrowheads="1"/>
          </p:cNvSpPr>
          <p:nvPr/>
        </p:nvSpPr>
        <p:spPr bwMode="auto">
          <a:xfrm>
            <a:off x="409575" y="1967458"/>
            <a:ext cx="8747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t>●</a:t>
            </a:r>
            <a:r>
              <a:rPr lang="ja-JP" altLang="en-US" sz="800" b="1"/>
              <a:t>今までの人生</a:t>
            </a:r>
          </a:p>
        </p:txBody>
      </p:sp>
      <p:sp>
        <p:nvSpPr>
          <p:cNvPr id="58" name="Text Box 5">
            <a:extLst>
              <a:ext uri="{FF2B5EF4-FFF2-40B4-BE49-F238E27FC236}">
                <a16:creationId xmlns:a16="http://schemas.microsoft.com/office/drawing/2014/main" id="{498D05A3-3B9F-41F1-B3FA-2E0461E96D3D}"/>
              </a:ext>
            </a:extLst>
          </p:cNvPr>
          <p:cNvSpPr txBox="1">
            <a:spLocks noChangeArrowheads="1"/>
          </p:cNvSpPr>
          <p:nvPr/>
        </p:nvSpPr>
        <p:spPr bwMode="auto">
          <a:xfrm>
            <a:off x="1123950" y="1946821"/>
            <a:ext cx="16954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600"/>
              <a:t>人生の中で印象深かったことや転機となった出来事そのときの自分の心情などを記入します。</a:t>
            </a:r>
          </a:p>
        </p:txBody>
      </p:sp>
      <p:sp>
        <p:nvSpPr>
          <p:cNvPr id="64" name="Text Box 6">
            <a:extLst>
              <a:ext uri="{FF2B5EF4-FFF2-40B4-BE49-F238E27FC236}">
                <a16:creationId xmlns:a16="http://schemas.microsoft.com/office/drawing/2014/main" id="{60EB2D26-CCA3-40B2-9004-85F30E4CFC1B}"/>
              </a:ext>
            </a:extLst>
          </p:cNvPr>
          <p:cNvSpPr txBox="1">
            <a:spLocks noChangeArrowheads="1"/>
          </p:cNvSpPr>
          <p:nvPr/>
        </p:nvSpPr>
        <p:spPr bwMode="auto">
          <a:xfrm>
            <a:off x="2732088" y="2380818"/>
            <a:ext cx="166904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dirty="0"/>
              <a:t>●</a:t>
            </a:r>
            <a:r>
              <a:rPr lang="ja-JP" altLang="en-US" sz="800" b="1" dirty="0"/>
              <a:t>現在の私　</a:t>
            </a:r>
          </a:p>
          <a:p>
            <a:r>
              <a:rPr lang="ja-JP" altLang="en-US" sz="600" dirty="0"/>
              <a:t>現在の自分（家族を含めた写真もいいですね）</a:t>
            </a:r>
            <a:endParaRPr lang="en-US" altLang="ja-JP" sz="600" dirty="0"/>
          </a:p>
          <a:p>
            <a:r>
              <a:rPr lang="ja-JP" altLang="en-US" sz="600" dirty="0"/>
              <a:t>写真やイラストを以下に張り付け</a:t>
            </a:r>
            <a:endParaRPr lang="ja-JP" altLang="en-US" sz="600" b="1" dirty="0"/>
          </a:p>
        </p:txBody>
      </p:sp>
      <p:sp>
        <p:nvSpPr>
          <p:cNvPr id="69" name="Text Box 7">
            <a:extLst>
              <a:ext uri="{FF2B5EF4-FFF2-40B4-BE49-F238E27FC236}">
                <a16:creationId xmlns:a16="http://schemas.microsoft.com/office/drawing/2014/main" id="{BE84B234-855F-4816-B3E8-4C1E3D574B5C}"/>
              </a:ext>
            </a:extLst>
          </p:cNvPr>
          <p:cNvSpPr txBox="1">
            <a:spLocks noChangeArrowheads="1"/>
          </p:cNvSpPr>
          <p:nvPr/>
        </p:nvSpPr>
        <p:spPr bwMode="auto">
          <a:xfrm>
            <a:off x="2771800" y="4189958"/>
            <a:ext cx="1752600" cy="1390650"/>
          </a:xfrm>
          <a:prstGeom prst="rect">
            <a:avLst/>
          </a:prstGeom>
          <a:noFill/>
          <a:ln w="222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36000" rIns="18000" bIns="36000"/>
          <a:lstStyle/>
          <a:p>
            <a:endParaRPr lang="ja-JP" altLang="ja-JP" sz="900" b="1"/>
          </a:p>
        </p:txBody>
      </p:sp>
      <p:sp>
        <p:nvSpPr>
          <p:cNvPr id="72" name="Text Box 8">
            <a:extLst>
              <a:ext uri="{FF2B5EF4-FFF2-40B4-BE49-F238E27FC236}">
                <a16:creationId xmlns:a16="http://schemas.microsoft.com/office/drawing/2014/main" id="{D77859DB-C4FD-44FD-B6AB-8F65BD0B596E}"/>
              </a:ext>
            </a:extLst>
          </p:cNvPr>
          <p:cNvSpPr txBox="1">
            <a:spLocks noChangeArrowheads="1"/>
          </p:cNvSpPr>
          <p:nvPr/>
        </p:nvSpPr>
        <p:spPr bwMode="auto">
          <a:xfrm>
            <a:off x="371475" y="5594896"/>
            <a:ext cx="15827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t>●</a:t>
            </a:r>
            <a:r>
              <a:rPr lang="ja-JP" altLang="en-US" sz="800" b="1"/>
              <a:t>過去の反省点と今後の改善案</a:t>
            </a:r>
          </a:p>
        </p:txBody>
      </p:sp>
      <p:sp>
        <p:nvSpPr>
          <p:cNvPr id="73" name="Text Box 9">
            <a:extLst>
              <a:ext uri="{FF2B5EF4-FFF2-40B4-BE49-F238E27FC236}">
                <a16:creationId xmlns:a16="http://schemas.microsoft.com/office/drawing/2014/main" id="{C42C9F2D-4E46-42E1-92CE-03492957A924}"/>
              </a:ext>
            </a:extLst>
          </p:cNvPr>
          <p:cNvSpPr txBox="1">
            <a:spLocks noChangeArrowheads="1"/>
          </p:cNvSpPr>
          <p:nvPr/>
        </p:nvSpPr>
        <p:spPr bwMode="auto">
          <a:xfrm>
            <a:off x="2411760" y="5589240"/>
            <a:ext cx="199866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dirty="0"/>
              <a:t>●</a:t>
            </a:r>
            <a:r>
              <a:rPr lang="ja-JP" altLang="en-US" sz="800" b="1" dirty="0"/>
              <a:t>人生企画実現のためのサクセスポイント</a:t>
            </a:r>
          </a:p>
        </p:txBody>
      </p:sp>
      <p:sp>
        <p:nvSpPr>
          <p:cNvPr id="74" name="Text Box 10">
            <a:extLst>
              <a:ext uri="{FF2B5EF4-FFF2-40B4-BE49-F238E27FC236}">
                <a16:creationId xmlns:a16="http://schemas.microsoft.com/office/drawing/2014/main" id="{0A1B3595-C2B7-4A94-BC60-93DC435D5595}"/>
              </a:ext>
            </a:extLst>
          </p:cNvPr>
          <p:cNvSpPr txBox="1">
            <a:spLocks noChangeArrowheads="1"/>
          </p:cNvSpPr>
          <p:nvPr/>
        </p:nvSpPr>
        <p:spPr bwMode="auto">
          <a:xfrm>
            <a:off x="6566328" y="5616599"/>
            <a:ext cx="195919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dirty="0"/>
              <a:t>●</a:t>
            </a:r>
            <a:r>
              <a:rPr lang="ja-JP" altLang="en-US" sz="800" b="1" dirty="0"/>
              <a:t>この半年間の目標</a:t>
            </a:r>
            <a:r>
              <a:rPr lang="ja-JP" altLang="en-US" sz="800" dirty="0"/>
              <a:t>（端的に明確に描く）</a:t>
            </a:r>
          </a:p>
        </p:txBody>
      </p:sp>
      <p:sp>
        <p:nvSpPr>
          <p:cNvPr id="75" name="Text Box 11">
            <a:extLst>
              <a:ext uri="{FF2B5EF4-FFF2-40B4-BE49-F238E27FC236}">
                <a16:creationId xmlns:a16="http://schemas.microsoft.com/office/drawing/2014/main" id="{B6E23656-3402-4D94-A32A-41D30EBD1412}"/>
              </a:ext>
            </a:extLst>
          </p:cNvPr>
          <p:cNvSpPr txBox="1">
            <a:spLocks noChangeArrowheads="1"/>
          </p:cNvSpPr>
          <p:nvPr/>
        </p:nvSpPr>
        <p:spPr bwMode="auto">
          <a:xfrm>
            <a:off x="4533900" y="1545183"/>
            <a:ext cx="1770063"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b="1"/>
              <a:t>人生サクセスの公式</a:t>
            </a:r>
          </a:p>
          <a:p>
            <a:r>
              <a:rPr lang="ja-JP" altLang="en-US" sz="600"/>
              <a:t>人生サクセスのチェック項目として活用しましょう。</a:t>
            </a:r>
          </a:p>
          <a:p>
            <a:r>
              <a:rPr lang="ja-JP" altLang="en-US" sz="600"/>
              <a:t>バランスとタイミングが大切です。</a:t>
            </a:r>
            <a:endParaRPr lang="ja-JP" altLang="en-US" sz="600" b="1"/>
          </a:p>
        </p:txBody>
      </p:sp>
      <p:sp>
        <p:nvSpPr>
          <p:cNvPr id="76" name="Text Box 12">
            <a:extLst>
              <a:ext uri="{FF2B5EF4-FFF2-40B4-BE49-F238E27FC236}">
                <a16:creationId xmlns:a16="http://schemas.microsoft.com/office/drawing/2014/main" id="{1C28CC02-EFED-426A-A85E-8AF6A3144299}"/>
              </a:ext>
            </a:extLst>
          </p:cNvPr>
          <p:cNvSpPr txBox="1">
            <a:spLocks noChangeArrowheads="1"/>
          </p:cNvSpPr>
          <p:nvPr/>
        </p:nvSpPr>
        <p:spPr bwMode="auto">
          <a:xfrm>
            <a:off x="6132302" y="1663924"/>
            <a:ext cx="2555508"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900" b="1" dirty="0">
                <a:latin typeface="HGP創英角ｺﾞｼｯｸUB" panose="020B0900000000000000" pitchFamily="50" charset="-128"/>
                <a:ea typeface="HGP創英角ｺﾞｼｯｸUB" panose="020B0900000000000000" pitchFamily="50" charset="-128"/>
              </a:rPr>
              <a:t>ＬＣ ＝ ＬＣ </a:t>
            </a:r>
            <a:r>
              <a:rPr lang="en-US" altLang="ja-JP" sz="900" b="1" dirty="0">
                <a:latin typeface="HGP創英角ｺﾞｼｯｸUB" panose="020B0900000000000000" pitchFamily="50" charset="-128"/>
                <a:ea typeface="HGP創英角ｺﾞｼｯｸUB" panose="020B0900000000000000" pitchFamily="50" charset="-128"/>
              </a:rPr>
              <a:t>× </a:t>
            </a:r>
            <a:r>
              <a:rPr lang="ja-JP" altLang="en-US" sz="900" b="1" dirty="0">
                <a:latin typeface="HGP創英角ｺﾞｼｯｸUB" panose="020B0900000000000000" pitchFamily="50" charset="-128"/>
                <a:ea typeface="HGP創英角ｺﾞｼｯｸUB" panose="020B0900000000000000" pitchFamily="50" charset="-128"/>
              </a:rPr>
              <a:t>３Ｒ </a:t>
            </a:r>
            <a:r>
              <a:rPr lang="en-US" altLang="ja-JP" sz="900" b="1" dirty="0">
                <a:latin typeface="HGP創英角ｺﾞｼｯｸUB" panose="020B0900000000000000" pitchFamily="50" charset="-128"/>
                <a:ea typeface="HGP創英角ｺﾞｼｯｸUB" panose="020B0900000000000000" pitchFamily="50" charset="-128"/>
              </a:rPr>
              <a:t>× </a:t>
            </a:r>
            <a:r>
              <a:rPr lang="ja-JP" altLang="en-US" sz="900" b="1" dirty="0">
                <a:latin typeface="HGP創英角ｺﾞｼｯｸUB" panose="020B0900000000000000" pitchFamily="50" charset="-128"/>
                <a:ea typeface="HGP創英角ｺﾞｼｯｸUB" panose="020B0900000000000000" pitchFamily="50" charset="-128"/>
              </a:rPr>
              <a:t>３Ｈ </a:t>
            </a:r>
            <a:r>
              <a:rPr lang="en-US" altLang="ja-JP" sz="900" b="1" dirty="0">
                <a:latin typeface="HGP創英角ｺﾞｼｯｸUB" panose="020B0900000000000000" pitchFamily="50" charset="-128"/>
                <a:ea typeface="HGP創英角ｺﾞｼｯｸUB" panose="020B0900000000000000" pitchFamily="50" charset="-128"/>
              </a:rPr>
              <a:t>× </a:t>
            </a:r>
            <a:r>
              <a:rPr lang="ja-JP" altLang="en-US" sz="900" b="1" dirty="0">
                <a:latin typeface="HGP創英角ｺﾞｼｯｸUB" panose="020B0900000000000000" pitchFamily="50" charset="-128"/>
                <a:ea typeface="HGP創英角ｺﾞｼｯｸUB" panose="020B0900000000000000" pitchFamily="50" charset="-128"/>
              </a:rPr>
              <a:t>２Ａ </a:t>
            </a:r>
            <a:r>
              <a:rPr lang="en-US" altLang="ja-JP" sz="900" b="1" dirty="0">
                <a:latin typeface="HGP創英角ｺﾞｼｯｸUB" panose="020B0900000000000000" pitchFamily="50" charset="-128"/>
                <a:ea typeface="HGP創英角ｺﾞｼｯｸUB" panose="020B0900000000000000" pitchFamily="50" charset="-128"/>
              </a:rPr>
              <a:t>× </a:t>
            </a:r>
            <a:r>
              <a:rPr lang="ja-JP" altLang="en-US" sz="900" b="1" dirty="0">
                <a:latin typeface="HGP創英角ｺﾞｼｯｸUB" panose="020B0900000000000000" pitchFamily="50" charset="-128"/>
                <a:ea typeface="HGP創英角ｺﾞｼｯｸUB" panose="020B0900000000000000" pitchFamily="50" charset="-128"/>
              </a:rPr>
              <a:t>１Ｃ </a:t>
            </a:r>
            <a:r>
              <a:rPr lang="en-US" altLang="ja-JP" sz="900" b="1" dirty="0">
                <a:latin typeface="HGP創英角ｺﾞｼｯｸUB" panose="020B0900000000000000" pitchFamily="50" charset="-128"/>
                <a:ea typeface="HGP創英角ｺﾞｼｯｸUB" panose="020B0900000000000000" pitchFamily="50" charset="-128"/>
              </a:rPr>
              <a:t>× </a:t>
            </a:r>
            <a:r>
              <a:rPr lang="ja-JP" altLang="en-US" sz="900" b="1" dirty="0">
                <a:latin typeface="HGP創英角ｺﾞｼｯｸUB" panose="020B0900000000000000" pitchFamily="50" charset="-128"/>
                <a:ea typeface="HGP創英角ｺﾞｼｯｸUB" panose="020B0900000000000000" pitchFamily="50" charset="-128"/>
              </a:rPr>
              <a:t>Ｏｐ</a:t>
            </a:r>
          </a:p>
        </p:txBody>
      </p:sp>
      <p:sp>
        <p:nvSpPr>
          <p:cNvPr id="77" name="Text Box 13">
            <a:extLst>
              <a:ext uri="{FF2B5EF4-FFF2-40B4-BE49-F238E27FC236}">
                <a16:creationId xmlns:a16="http://schemas.microsoft.com/office/drawing/2014/main" id="{3E2D40A0-A7D5-43CF-A4DE-821FC3662138}"/>
              </a:ext>
            </a:extLst>
          </p:cNvPr>
          <p:cNvSpPr txBox="1">
            <a:spLocks noChangeArrowheads="1"/>
          </p:cNvSpPr>
          <p:nvPr/>
        </p:nvSpPr>
        <p:spPr bwMode="auto">
          <a:xfrm>
            <a:off x="6134100" y="1592808"/>
            <a:ext cx="2506663" cy="16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500" b="1"/>
              <a:t>人生のライフサイクル　　　　３つの資源　　　　　　　　　２つの行動　　　　　　　　　　　運用</a:t>
            </a:r>
            <a:endParaRPr lang="ja-JP" altLang="en-US" sz="800" b="1"/>
          </a:p>
        </p:txBody>
      </p:sp>
      <p:sp>
        <p:nvSpPr>
          <p:cNvPr id="78" name="Text Box 14">
            <a:extLst>
              <a:ext uri="{FF2B5EF4-FFF2-40B4-BE49-F238E27FC236}">
                <a16:creationId xmlns:a16="http://schemas.microsoft.com/office/drawing/2014/main" id="{EECAE8C9-2D99-4A63-96C2-A3C9403EF476}"/>
              </a:ext>
            </a:extLst>
          </p:cNvPr>
          <p:cNvSpPr txBox="1">
            <a:spLocks noChangeArrowheads="1"/>
          </p:cNvSpPr>
          <p:nvPr/>
        </p:nvSpPr>
        <p:spPr bwMode="auto">
          <a:xfrm>
            <a:off x="6465888" y="1821408"/>
            <a:ext cx="1920875" cy="16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500" b="1"/>
              <a:t>環境のライフサイクル　　　　３つの健康　　　　　　　　　　　チャンス</a:t>
            </a:r>
            <a:endParaRPr lang="ja-JP" altLang="en-US" sz="800" b="1"/>
          </a:p>
        </p:txBody>
      </p:sp>
      <p:sp>
        <p:nvSpPr>
          <p:cNvPr id="79" name="Text Box 15">
            <a:extLst>
              <a:ext uri="{FF2B5EF4-FFF2-40B4-BE49-F238E27FC236}">
                <a16:creationId xmlns:a16="http://schemas.microsoft.com/office/drawing/2014/main" id="{2589CDE5-C9DF-4A2F-A77B-F4AD7666AD71}"/>
              </a:ext>
            </a:extLst>
          </p:cNvPr>
          <p:cNvSpPr txBox="1">
            <a:spLocks noChangeArrowheads="1"/>
          </p:cNvSpPr>
          <p:nvPr/>
        </p:nvSpPr>
        <p:spPr bwMode="auto">
          <a:xfrm>
            <a:off x="4532313" y="1899196"/>
            <a:ext cx="19065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t>●</a:t>
            </a:r>
            <a:r>
              <a:rPr lang="ja-JP" altLang="en-US" sz="800" b="1"/>
              <a:t>時間資源　</a:t>
            </a:r>
            <a:r>
              <a:rPr lang="ja-JP" altLang="en-US" sz="500"/>
              <a:t>自分の時間資源を明確にしておきましょう。</a:t>
            </a:r>
            <a:endParaRPr lang="ja-JP" altLang="en-US" sz="800" b="1"/>
          </a:p>
        </p:txBody>
      </p:sp>
      <p:sp>
        <p:nvSpPr>
          <p:cNvPr id="80" name="Text Box 16">
            <a:extLst>
              <a:ext uri="{FF2B5EF4-FFF2-40B4-BE49-F238E27FC236}">
                <a16:creationId xmlns:a16="http://schemas.microsoft.com/office/drawing/2014/main" id="{FF1B6C3E-0579-4488-93FF-647D1F31439A}"/>
              </a:ext>
            </a:extLst>
          </p:cNvPr>
          <p:cNvSpPr txBox="1">
            <a:spLocks noChangeArrowheads="1"/>
          </p:cNvSpPr>
          <p:nvPr/>
        </p:nvSpPr>
        <p:spPr bwMode="auto">
          <a:xfrm>
            <a:off x="7848600" y="2218283"/>
            <a:ext cx="8382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tIns="10800" rIns="18000" bIns="0" anchor="b"/>
          <a:lstStyle/>
          <a:p>
            <a:r>
              <a:rPr lang="en-US" altLang="ja-JP" sz="1050" dirty="0"/>
              <a:t> </a:t>
            </a:r>
            <a:r>
              <a:rPr lang="en-US" altLang="ja-JP" sz="1050" b="1" dirty="0"/>
              <a:t>20</a:t>
            </a:r>
            <a:r>
              <a:rPr lang="ja-JP" altLang="en-US" sz="1050" b="1" dirty="0"/>
              <a:t>　　</a:t>
            </a:r>
            <a:r>
              <a:rPr lang="en-US" altLang="ja-JP" sz="1050" b="1" dirty="0"/>
              <a:t>/</a:t>
            </a:r>
            <a:r>
              <a:rPr lang="ja-JP" altLang="en-US" sz="1050" b="1" dirty="0"/>
              <a:t>　　</a:t>
            </a:r>
            <a:r>
              <a:rPr lang="en-US" altLang="ja-JP" sz="1050" b="1" dirty="0"/>
              <a:t>/</a:t>
            </a:r>
          </a:p>
        </p:txBody>
      </p:sp>
      <p:sp>
        <p:nvSpPr>
          <p:cNvPr id="81" name="Text Box 17">
            <a:extLst>
              <a:ext uri="{FF2B5EF4-FFF2-40B4-BE49-F238E27FC236}">
                <a16:creationId xmlns:a16="http://schemas.microsoft.com/office/drawing/2014/main" id="{6752EDFE-8B6E-4BF4-984B-808A2366CC1C}"/>
              </a:ext>
            </a:extLst>
          </p:cNvPr>
          <p:cNvSpPr txBox="1">
            <a:spLocks noChangeArrowheads="1"/>
          </p:cNvSpPr>
          <p:nvPr/>
        </p:nvSpPr>
        <p:spPr bwMode="auto">
          <a:xfrm>
            <a:off x="7864475" y="2019846"/>
            <a:ext cx="7937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t>●</a:t>
            </a:r>
            <a:r>
              <a:rPr lang="ja-JP" altLang="en-US" sz="800" b="1"/>
              <a:t>終了予定日</a:t>
            </a:r>
          </a:p>
        </p:txBody>
      </p:sp>
      <p:sp>
        <p:nvSpPr>
          <p:cNvPr id="82" name="Text Box 18">
            <a:extLst>
              <a:ext uri="{FF2B5EF4-FFF2-40B4-BE49-F238E27FC236}">
                <a16:creationId xmlns:a16="http://schemas.microsoft.com/office/drawing/2014/main" id="{32D9EFF0-0A25-4F95-BF1B-D141B0B5504C}"/>
              </a:ext>
            </a:extLst>
          </p:cNvPr>
          <p:cNvSpPr txBox="1">
            <a:spLocks noChangeArrowheads="1"/>
          </p:cNvSpPr>
          <p:nvPr/>
        </p:nvSpPr>
        <p:spPr bwMode="auto">
          <a:xfrm>
            <a:off x="4579938" y="2462758"/>
            <a:ext cx="793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t>●</a:t>
            </a:r>
            <a:r>
              <a:rPr lang="ja-JP" altLang="en-US" sz="800" b="1"/>
              <a:t>今後の人生</a:t>
            </a:r>
          </a:p>
        </p:txBody>
      </p:sp>
      <p:sp>
        <p:nvSpPr>
          <p:cNvPr id="83" name="Text Box 19">
            <a:extLst>
              <a:ext uri="{FF2B5EF4-FFF2-40B4-BE49-F238E27FC236}">
                <a16:creationId xmlns:a16="http://schemas.microsoft.com/office/drawing/2014/main" id="{086018D0-592A-4B35-A8CB-F28E17D55C1C}"/>
              </a:ext>
            </a:extLst>
          </p:cNvPr>
          <p:cNvSpPr txBox="1">
            <a:spLocks noChangeArrowheads="1"/>
          </p:cNvSpPr>
          <p:nvPr/>
        </p:nvSpPr>
        <p:spPr bwMode="auto">
          <a:xfrm>
            <a:off x="5329238" y="2423071"/>
            <a:ext cx="3319462"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600"/>
              <a:t>まず、１０年ごとに等間隔で区切ります。自分のこれからの人生を、グラフや期間名などを用いて、イメージを明確にしましょう。目標と実際の行動は具体的に。３資源の運用パターンも考えましょう。</a:t>
            </a:r>
          </a:p>
        </p:txBody>
      </p:sp>
      <p:sp>
        <p:nvSpPr>
          <p:cNvPr id="84" name="Text Box 20">
            <a:extLst>
              <a:ext uri="{FF2B5EF4-FFF2-40B4-BE49-F238E27FC236}">
                <a16:creationId xmlns:a16="http://schemas.microsoft.com/office/drawing/2014/main" id="{8A581EFE-E928-419D-939E-9A7CB128FF2A}"/>
              </a:ext>
            </a:extLst>
          </p:cNvPr>
          <p:cNvSpPr txBox="1">
            <a:spLocks noChangeArrowheads="1"/>
          </p:cNvSpPr>
          <p:nvPr/>
        </p:nvSpPr>
        <p:spPr bwMode="auto">
          <a:xfrm>
            <a:off x="4695825" y="4153446"/>
            <a:ext cx="336550" cy="9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endParaRPr lang="ja-JP" altLang="ja-JP"/>
          </a:p>
        </p:txBody>
      </p:sp>
      <p:sp>
        <p:nvSpPr>
          <p:cNvPr id="85" name="Text Box 21">
            <a:extLst>
              <a:ext uri="{FF2B5EF4-FFF2-40B4-BE49-F238E27FC236}">
                <a16:creationId xmlns:a16="http://schemas.microsoft.com/office/drawing/2014/main" id="{BC2C2FF8-04B6-4BBC-849B-BF2EFC3DEC5B}"/>
              </a:ext>
            </a:extLst>
          </p:cNvPr>
          <p:cNvSpPr txBox="1">
            <a:spLocks noChangeArrowheads="1"/>
          </p:cNvSpPr>
          <p:nvPr/>
        </p:nvSpPr>
        <p:spPr bwMode="auto">
          <a:xfrm>
            <a:off x="439738" y="1141958"/>
            <a:ext cx="2041525" cy="762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36000" rIns="18000" bIns="36000"/>
          <a:lstStyle/>
          <a:p>
            <a:endParaRPr lang="ja-JP" altLang="ja-JP" sz="600" b="1"/>
          </a:p>
        </p:txBody>
      </p:sp>
      <p:sp>
        <p:nvSpPr>
          <p:cNvPr id="86" name="Text Box 22">
            <a:extLst>
              <a:ext uri="{FF2B5EF4-FFF2-40B4-BE49-F238E27FC236}">
                <a16:creationId xmlns:a16="http://schemas.microsoft.com/office/drawing/2014/main" id="{DB0574B8-9803-43C3-AE8A-24E32BBB3791}"/>
              </a:ext>
            </a:extLst>
          </p:cNvPr>
          <p:cNvSpPr txBox="1">
            <a:spLocks noChangeArrowheads="1"/>
          </p:cNvSpPr>
          <p:nvPr/>
        </p:nvSpPr>
        <p:spPr bwMode="auto">
          <a:xfrm>
            <a:off x="2560638" y="1141958"/>
            <a:ext cx="1963737" cy="762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36000" rIns="18000" bIns="36000"/>
          <a:lstStyle/>
          <a:p>
            <a:endParaRPr lang="ja-JP" altLang="ja-JP" sz="600" b="1"/>
          </a:p>
        </p:txBody>
      </p:sp>
      <p:sp>
        <p:nvSpPr>
          <p:cNvPr id="87" name="Text Box 23">
            <a:extLst>
              <a:ext uri="{FF2B5EF4-FFF2-40B4-BE49-F238E27FC236}">
                <a16:creationId xmlns:a16="http://schemas.microsoft.com/office/drawing/2014/main" id="{AA628320-242B-4161-83C7-7082DCEE196C}"/>
              </a:ext>
            </a:extLst>
          </p:cNvPr>
          <p:cNvSpPr txBox="1">
            <a:spLocks noChangeArrowheads="1"/>
          </p:cNvSpPr>
          <p:nvPr/>
        </p:nvSpPr>
        <p:spPr bwMode="auto">
          <a:xfrm>
            <a:off x="2608263" y="1124744"/>
            <a:ext cx="1963737" cy="26670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36000" rIns="18000" bIns="36000"/>
          <a:lstStyle/>
          <a:p>
            <a:r>
              <a:rPr lang="en-US" altLang="ja-JP" sz="800" b="1" dirty="0"/>
              <a:t>●</a:t>
            </a:r>
            <a:r>
              <a:rPr lang="ja-JP" altLang="en-US" sz="800" b="1" dirty="0"/>
              <a:t>人生の目標</a:t>
            </a:r>
            <a:r>
              <a:rPr lang="ja-JP" altLang="en-US" sz="500" dirty="0"/>
              <a:t>　</a:t>
            </a:r>
            <a:r>
              <a:rPr lang="ja-JP" altLang="en-US" sz="600" dirty="0"/>
              <a:t>人生において達成したいこと</a:t>
            </a:r>
          </a:p>
        </p:txBody>
      </p:sp>
      <p:sp>
        <p:nvSpPr>
          <p:cNvPr id="88" name="Text Box 24">
            <a:extLst>
              <a:ext uri="{FF2B5EF4-FFF2-40B4-BE49-F238E27FC236}">
                <a16:creationId xmlns:a16="http://schemas.microsoft.com/office/drawing/2014/main" id="{1750CFA6-8F94-4074-A2A4-723C9D847065}"/>
              </a:ext>
            </a:extLst>
          </p:cNvPr>
          <p:cNvSpPr txBox="1">
            <a:spLocks noChangeArrowheads="1"/>
          </p:cNvSpPr>
          <p:nvPr/>
        </p:nvSpPr>
        <p:spPr bwMode="auto">
          <a:xfrm>
            <a:off x="4624388" y="1141958"/>
            <a:ext cx="4062412" cy="40005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36000" rIns="18000" bIns="36000"/>
          <a:lstStyle/>
          <a:p>
            <a:endParaRPr lang="ja-JP" altLang="ja-JP" sz="600" b="1"/>
          </a:p>
        </p:txBody>
      </p:sp>
      <p:sp>
        <p:nvSpPr>
          <p:cNvPr id="89" name="Text Box 25">
            <a:extLst>
              <a:ext uri="{FF2B5EF4-FFF2-40B4-BE49-F238E27FC236}">
                <a16:creationId xmlns:a16="http://schemas.microsoft.com/office/drawing/2014/main" id="{B29BEACB-B63E-4E35-A8EA-25A3B8503DE9}"/>
              </a:ext>
            </a:extLst>
          </p:cNvPr>
          <p:cNvSpPr txBox="1">
            <a:spLocks noChangeArrowheads="1"/>
          </p:cNvSpPr>
          <p:nvPr/>
        </p:nvSpPr>
        <p:spPr bwMode="auto">
          <a:xfrm>
            <a:off x="2771800" y="3961358"/>
            <a:ext cx="1752600" cy="228600"/>
          </a:xfrm>
          <a:prstGeom prst="rect">
            <a:avLst/>
          </a:prstGeom>
          <a:noFill/>
          <a:ln w="22225">
            <a:solidFill>
              <a:schemeClr val="tx1"/>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36000" rIns="18000" bIns="36000"/>
          <a:lstStyle/>
          <a:p>
            <a:r>
              <a:rPr lang="en-US" altLang="ja-JP" sz="800" b="1" dirty="0"/>
              <a:t>●</a:t>
            </a:r>
            <a:r>
              <a:rPr lang="ja-JP" altLang="en-US" sz="800" b="1" dirty="0"/>
              <a:t>現在の資源　</a:t>
            </a:r>
            <a:r>
              <a:rPr lang="ja-JP" altLang="en-US" sz="600" dirty="0"/>
              <a:t>３つのＲ　技能・人脈・資産</a:t>
            </a:r>
            <a:endParaRPr lang="ja-JP" altLang="en-US" sz="600" b="1" dirty="0"/>
          </a:p>
          <a:p>
            <a:endParaRPr lang="en-US" altLang="ja-JP" sz="600" b="1" dirty="0"/>
          </a:p>
        </p:txBody>
      </p:sp>
      <p:sp>
        <p:nvSpPr>
          <p:cNvPr id="90" name="Rectangle 26">
            <a:extLst>
              <a:ext uri="{FF2B5EF4-FFF2-40B4-BE49-F238E27FC236}">
                <a16:creationId xmlns:a16="http://schemas.microsoft.com/office/drawing/2014/main" id="{B1D41B08-5AED-41C1-9747-AAE662645786}"/>
              </a:ext>
            </a:extLst>
          </p:cNvPr>
          <p:cNvSpPr>
            <a:spLocks noChangeArrowheads="1"/>
          </p:cNvSpPr>
          <p:nvPr/>
        </p:nvSpPr>
        <p:spPr bwMode="auto">
          <a:xfrm>
            <a:off x="344488" y="2208758"/>
            <a:ext cx="577850" cy="152400"/>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pPr>
            <a:r>
              <a:rPr lang="ja-JP" altLang="en-US" sz="800"/>
              <a:t>西暦年</a:t>
            </a:r>
          </a:p>
        </p:txBody>
      </p:sp>
      <p:sp>
        <p:nvSpPr>
          <p:cNvPr id="91" name="Rectangle 27">
            <a:extLst>
              <a:ext uri="{FF2B5EF4-FFF2-40B4-BE49-F238E27FC236}">
                <a16:creationId xmlns:a16="http://schemas.microsoft.com/office/drawing/2014/main" id="{794DCC12-B613-4847-852D-69946E57B996}"/>
              </a:ext>
            </a:extLst>
          </p:cNvPr>
          <p:cNvSpPr>
            <a:spLocks noChangeArrowheads="1"/>
          </p:cNvSpPr>
          <p:nvPr/>
        </p:nvSpPr>
        <p:spPr bwMode="auto">
          <a:xfrm>
            <a:off x="769938" y="2208758"/>
            <a:ext cx="1238250" cy="152400"/>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800"/>
              <a:t>自分や家族の出来事</a:t>
            </a:r>
          </a:p>
        </p:txBody>
      </p:sp>
      <p:sp>
        <p:nvSpPr>
          <p:cNvPr id="92" name="Rectangle 28">
            <a:extLst>
              <a:ext uri="{FF2B5EF4-FFF2-40B4-BE49-F238E27FC236}">
                <a16:creationId xmlns:a16="http://schemas.microsoft.com/office/drawing/2014/main" id="{7CC22623-0BD0-4742-A672-A13D4C5B3E17}"/>
              </a:ext>
            </a:extLst>
          </p:cNvPr>
          <p:cNvSpPr>
            <a:spLocks noChangeArrowheads="1"/>
          </p:cNvSpPr>
          <p:nvPr/>
        </p:nvSpPr>
        <p:spPr bwMode="auto">
          <a:xfrm>
            <a:off x="1903413" y="2208758"/>
            <a:ext cx="825500" cy="152400"/>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pPr>
            <a:r>
              <a:rPr lang="ja-JP" altLang="en-US" sz="800"/>
              <a:t>社会の出来事</a:t>
            </a:r>
          </a:p>
        </p:txBody>
      </p:sp>
      <p:sp>
        <p:nvSpPr>
          <p:cNvPr id="93" name="Rectangle 29">
            <a:extLst>
              <a:ext uri="{FF2B5EF4-FFF2-40B4-BE49-F238E27FC236}">
                <a16:creationId xmlns:a16="http://schemas.microsoft.com/office/drawing/2014/main" id="{7B6CE8E3-2080-4370-97B0-8D6FB2223904}"/>
              </a:ext>
            </a:extLst>
          </p:cNvPr>
          <p:cNvSpPr>
            <a:spLocks noChangeArrowheads="1"/>
          </p:cNvSpPr>
          <p:nvPr/>
        </p:nvSpPr>
        <p:spPr bwMode="auto">
          <a:xfrm>
            <a:off x="439738" y="2361158"/>
            <a:ext cx="407987" cy="32194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endParaRPr lang="ja-JP" altLang="ja-JP" sz="900"/>
          </a:p>
        </p:txBody>
      </p:sp>
      <p:sp>
        <p:nvSpPr>
          <p:cNvPr id="94" name="Rectangle 30">
            <a:extLst>
              <a:ext uri="{FF2B5EF4-FFF2-40B4-BE49-F238E27FC236}">
                <a16:creationId xmlns:a16="http://schemas.microsoft.com/office/drawing/2014/main" id="{FCAD7480-B94B-4076-BF1F-481FBE28DE5E}"/>
              </a:ext>
            </a:extLst>
          </p:cNvPr>
          <p:cNvSpPr>
            <a:spLocks noChangeArrowheads="1"/>
          </p:cNvSpPr>
          <p:nvPr/>
        </p:nvSpPr>
        <p:spPr bwMode="auto">
          <a:xfrm>
            <a:off x="838200" y="2361158"/>
            <a:ext cx="1141413" cy="32194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endParaRPr lang="ja-JP" altLang="ja-JP" sz="900"/>
          </a:p>
        </p:txBody>
      </p:sp>
      <p:sp>
        <p:nvSpPr>
          <p:cNvPr id="95" name="Rectangle 31">
            <a:extLst>
              <a:ext uri="{FF2B5EF4-FFF2-40B4-BE49-F238E27FC236}">
                <a16:creationId xmlns:a16="http://schemas.microsoft.com/office/drawing/2014/main" id="{41DF7209-AC5B-49BB-A691-797A4E5F110F}"/>
              </a:ext>
            </a:extLst>
          </p:cNvPr>
          <p:cNvSpPr>
            <a:spLocks noChangeArrowheads="1"/>
          </p:cNvSpPr>
          <p:nvPr/>
        </p:nvSpPr>
        <p:spPr bwMode="auto">
          <a:xfrm>
            <a:off x="1981200" y="2361158"/>
            <a:ext cx="747713" cy="32194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endParaRPr lang="ja-JP" altLang="ja-JP" sz="900"/>
          </a:p>
        </p:txBody>
      </p:sp>
      <p:sp>
        <p:nvSpPr>
          <p:cNvPr id="96" name="Rectangle 32">
            <a:extLst>
              <a:ext uri="{FF2B5EF4-FFF2-40B4-BE49-F238E27FC236}">
                <a16:creationId xmlns:a16="http://schemas.microsoft.com/office/drawing/2014/main" id="{3FB28859-F012-4955-B414-957C88362253}"/>
              </a:ext>
            </a:extLst>
          </p:cNvPr>
          <p:cNvSpPr>
            <a:spLocks noChangeArrowheads="1"/>
          </p:cNvSpPr>
          <p:nvPr/>
        </p:nvSpPr>
        <p:spPr bwMode="auto">
          <a:xfrm>
            <a:off x="4583113" y="2675483"/>
            <a:ext cx="412750" cy="152400"/>
          </a:xfrm>
          <a:prstGeom prst="rect">
            <a:avLst/>
          </a:prstGeom>
          <a:noFill/>
          <a:ln w="3175">
            <a:solidFill>
              <a:schemeClr val="bg1"/>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800"/>
              <a:t>西暦年</a:t>
            </a:r>
          </a:p>
        </p:txBody>
      </p:sp>
      <p:sp>
        <p:nvSpPr>
          <p:cNvPr id="97" name="Rectangle 33">
            <a:extLst>
              <a:ext uri="{FF2B5EF4-FFF2-40B4-BE49-F238E27FC236}">
                <a16:creationId xmlns:a16="http://schemas.microsoft.com/office/drawing/2014/main" id="{E419A363-5F0E-483A-8A9E-3C16531821CC}"/>
              </a:ext>
            </a:extLst>
          </p:cNvPr>
          <p:cNvSpPr>
            <a:spLocks noChangeArrowheads="1"/>
          </p:cNvSpPr>
          <p:nvPr/>
        </p:nvSpPr>
        <p:spPr bwMode="auto">
          <a:xfrm>
            <a:off x="5056188" y="2675483"/>
            <a:ext cx="3630612" cy="15240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8" name="Rectangle 34">
            <a:extLst>
              <a:ext uri="{FF2B5EF4-FFF2-40B4-BE49-F238E27FC236}">
                <a16:creationId xmlns:a16="http://schemas.microsoft.com/office/drawing/2014/main" id="{4E3AA5B7-B6FE-4F97-8D23-6942F44596C8}"/>
              </a:ext>
            </a:extLst>
          </p:cNvPr>
          <p:cNvSpPr>
            <a:spLocks noChangeArrowheads="1"/>
          </p:cNvSpPr>
          <p:nvPr/>
        </p:nvSpPr>
        <p:spPr bwMode="auto">
          <a:xfrm>
            <a:off x="4624388" y="2980283"/>
            <a:ext cx="412750" cy="914400"/>
          </a:xfrm>
          <a:prstGeom prst="rect">
            <a:avLst/>
          </a:prstGeom>
          <a:noFill/>
          <a:ln w="3175">
            <a:solidFill>
              <a:schemeClr val="bg1"/>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800"/>
          </a:p>
        </p:txBody>
      </p:sp>
      <p:sp>
        <p:nvSpPr>
          <p:cNvPr id="99" name="Rectangle 35">
            <a:extLst>
              <a:ext uri="{FF2B5EF4-FFF2-40B4-BE49-F238E27FC236}">
                <a16:creationId xmlns:a16="http://schemas.microsoft.com/office/drawing/2014/main" id="{17A39FD5-A56A-4A58-ACB6-14705D6B9853}"/>
              </a:ext>
            </a:extLst>
          </p:cNvPr>
          <p:cNvSpPr>
            <a:spLocks noChangeArrowheads="1"/>
          </p:cNvSpPr>
          <p:nvPr/>
        </p:nvSpPr>
        <p:spPr bwMode="auto">
          <a:xfrm>
            <a:off x="4583113" y="2827883"/>
            <a:ext cx="412750" cy="152400"/>
          </a:xfrm>
          <a:prstGeom prst="rect">
            <a:avLst/>
          </a:prstGeom>
          <a:noFill/>
          <a:ln w="3175">
            <a:solidFill>
              <a:schemeClr val="bg1"/>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800"/>
              <a:t>年齢</a:t>
            </a:r>
          </a:p>
        </p:txBody>
      </p:sp>
      <p:sp>
        <p:nvSpPr>
          <p:cNvPr id="100" name="Rectangle 36">
            <a:extLst>
              <a:ext uri="{FF2B5EF4-FFF2-40B4-BE49-F238E27FC236}">
                <a16:creationId xmlns:a16="http://schemas.microsoft.com/office/drawing/2014/main" id="{FDAC666A-6F07-46A8-82B2-7351F9646ED2}"/>
              </a:ext>
            </a:extLst>
          </p:cNvPr>
          <p:cNvSpPr>
            <a:spLocks noChangeArrowheads="1"/>
          </p:cNvSpPr>
          <p:nvPr/>
        </p:nvSpPr>
        <p:spPr bwMode="auto">
          <a:xfrm>
            <a:off x="4624388" y="4123283"/>
            <a:ext cx="412750" cy="381000"/>
          </a:xfrm>
          <a:prstGeom prst="rect">
            <a:avLst/>
          </a:prstGeom>
          <a:noFill/>
          <a:ln w="3175">
            <a:solidFill>
              <a:schemeClr val="bg1"/>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800"/>
          </a:p>
        </p:txBody>
      </p:sp>
      <p:sp>
        <p:nvSpPr>
          <p:cNvPr id="101" name="Rectangle 37">
            <a:extLst>
              <a:ext uri="{FF2B5EF4-FFF2-40B4-BE49-F238E27FC236}">
                <a16:creationId xmlns:a16="http://schemas.microsoft.com/office/drawing/2014/main" id="{5245C195-EEBF-4503-A7BA-F04DC0E8A64F}"/>
              </a:ext>
            </a:extLst>
          </p:cNvPr>
          <p:cNvSpPr>
            <a:spLocks noChangeArrowheads="1"/>
          </p:cNvSpPr>
          <p:nvPr/>
        </p:nvSpPr>
        <p:spPr bwMode="auto">
          <a:xfrm>
            <a:off x="4624388" y="3894683"/>
            <a:ext cx="412750" cy="228600"/>
          </a:xfrm>
          <a:prstGeom prst="rect">
            <a:avLst/>
          </a:prstGeom>
          <a:noFill/>
          <a:ln w="3175">
            <a:solidFill>
              <a:schemeClr val="bg1"/>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800"/>
          </a:p>
        </p:txBody>
      </p:sp>
      <p:sp>
        <p:nvSpPr>
          <p:cNvPr id="102" name="Text Box 38">
            <a:extLst>
              <a:ext uri="{FF2B5EF4-FFF2-40B4-BE49-F238E27FC236}">
                <a16:creationId xmlns:a16="http://schemas.microsoft.com/office/drawing/2014/main" id="{85738504-C32D-48BF-8927-CC8D5FACB30B}"/>
              </a:ext>
            </a:extLst>
          </p:cNvPr>
          <p:cNvSpPr txBox="1">
            <a:spLocks noChangeArrowheads="1"/>
          </p:cNvSpPr>
          <p:nvPr/>
        </p:nvSpPr>
        <p:spPr bwMode="auto">
          <a:xfrm>
            <a:off x="4726702" y="3056483"/>
            <a:ext cx="123111"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0" rIns="0" bIns="0">
            <a:spAutoFit/>
          </a:bodyPr>
          <a:lstStyle/>
          <a:p>
            <a:r>
              <a:rPr lang="ja-JP" altLang="en-US" sz="800" b="1" dirty="0"/>
              <a:t>目標達成イメージ</a:t>
            </a:r>
          </a:p>
        </p:txBody>
      </p:sp>
      <p:sp>
        <p:nvSpPr>
          <p:cNvPr id="103" name="Rectangle 39">
            <a:extLst>
              <a:ext uri="{FF2B5EF4-FFF2-40B4-BE49-F238E27FC236}">
                <a16:creationId xmlns:a16="http://schemas.microsoft.com/office/drawing/2014/main" id="{E809BCB7-AD45-4BCF-9529-0752D2CEFF7D}"/>
              </a:ext>
            </a:extLst>
          </p:cNvPr>
          <p:cNvSpPr>
            <a:spLocks noChangeArrowheads="1"/>
          </p:cNvSpPr>
          <p:nvPr/>
        </p:nvSpPr>
        <p:spPr bwMode="auto">
          <a:xfrm>
            <a:off x="4624388" y="4504283"/>
            <a:ext cx="412750" cy="457200"/>
          </a:xfrm>
          <a:prstGeom prst="rect">
            <a:avLst/>
          </a:prstGeom>
          <a:noFill/>
          <a:ln w="3175">
            <a:solidFill>
              <a:schemeClr val="bg1"/>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800"/>
          </a:p>
        </p:txBody>
      </p:sp>
      <p:sp>
        <p:nvSpPr>
          <p:cNvPr id="104" name="Text Box 40">
            <a:extLst>
              <a:ext uri="{FF2B5EF4-FFF2-40B4-BE49-F238E27FC236}">
                <a16:creationId xmlns:a16="http://schemas.microsoft.com/office/drawing/2014/main" id="{5C0CF744-6941-469C-AD4B-A6F71894E283}"/>
              </a:ext>
            </a:extLst>
          </p:cNvPr>
          <p:cNvSpPr txBox="1">
            <a:spLocks noChangeArrowheads="1"/>
          </p:cNvSpPr>
          <p:nvPr/>
        </p:nvSpPr>
        <p:spPr bwMode="auto">
          <a:xfrm>
            <a:off x="4860032" y="3970883"/>
            <a:ext cx="190240" cy="888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36000" tIns="0" rIns="0" bIns="0">
            <a:spAutoFit/>
          </a:bodyPr>
          <a:lstStyle/>
          <a:p>
            <a:r>
              <a:rPr lang="ja-JP" altLang="en-US" sz="1000" b="1" dirty="0"/>
              <a:t>期　目標　　行動</a:t>
            </a:r>
          </a:p>
        </p:txBody>
      </p:sp>
      <p:sp>
        <p:nvSpPr>
          <p:cNvPr id="105" name="Text Box 41">
            <a:extLst>
              <a:ext uri="{FF2B5EF4-FFF2-40B4-BE49-F238E27FC236}">
                <a16:creationId xmlns:a16="http://schemas.microsoft.com/office/drawing/2014/main" id="{24D8D451-456F-4369-8BB2-F3FAD6D227B0}"/>
              </a:ext>
            </a:extLst>
          </p:cNvPr>
          <p:cNvSpPr txBox="1">
            <a:spLocks noChangeArrowheads="1"/>
          </p:cNvSpPr>
          <p:nvPr/>
        </p:nvSpPr>
        <p:spPr bwMode="auto">
          <a:xfrm>
            <a:off x="4644008" y="5026571"/>
            <a:ext cx="492443" cy="539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r>
              <a:rPr lang="ja-JP" altLang="en-US" sz="1000" b="1" dirty="0"/>
              <a:t>資源</a:t>
            </a:r>
          </a:p>
          <a:p>
            <a:r>
              <a:rPr lang="ja-JP" altLang="en-US" sz="1000" b="1" dirty="0"/>
              <a:t>バランス</a:t>
            </a:r>
          </a:p>
        </p:txBody>
      </p:sp>
      <p:sp>
        <p:nvSpPr>
          <p:cNvPr id="106" name="Rectangle 42">
            <a:extLst>
              <a:ext uri="{FF2B5EF4-FFF2-40B4-BE49-F238E27FC236}">
                <a16:creationId xmlns:a16="http://schemas.microsoft.com/office/drawing/2014/main" id="{E484C21F-36B7-4059-8381-07CA491A3D38}"/>
              </a:ext>
            </a:extLst>
          </p:cNvPr>
          <p:cNvSpPr>
            <a:spLocks noChangeArrowheads="1"/>
          </p:cNvSpPr>
          <p:nvPr/>
        </p:nvSpPr>
        <p:spPr bwMode="auto">
          <a:xfrm>
            <a:off x="5056188" y="2980283"/>
            <a:ext cx="3630612" cy="228600"/>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7" name="Text Box 43">
            <a:extLst>
              <a:ext uri="{FF2B5EF4-FFF2-40B4-BE49-F238E27FC236}">
                <a16:creationId xmlns:a16="http://schemas.microsoft.com/office/drawing/2014/main" id="{9B9ED78F-D230-4D0F-B4C0-5881BAE2D6E0}"/>
              </a:ext>
            </a:extLst>
          </p:cNvPr>
          <p:cNvSpPr txBox="1">
            <a:spLocks noChangeArrowheads="1"/>
          </p:cNvSpPr>
          <p:nvPr/>
        </p:nvSpPr>
        <p:spPr bwMode="auto">
          <a:xfrm>
            <a:off x="4864100" y="3631159"/>
            <a:ext cx="265113" cy="9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ja-JP" altLang="en-US" sz="600" dirty="0"/>
              <a:t>　</a:t>
            </a:r>
            <a:r>
              <a:rPr lang="en-US" altLang="ja-JP" sz="600" dirty="0"/>
              <a:t>0</a:t>
            </a:r>
            <a:r>
              <a:rPr lang="ja-JP" altLang="en-US" sz="600" dirty="0"/>
              <a:t>％</a:t>
            </a:r>
          </a:p>
        </p:txBody>
      </p:sp>
      <p:sp>
        <p:nvSpPr>
          <p:cNvPr id="108" name="Text Box 44">
            <a:extLst>
              <a:ext uri="{FF2B5EF4-FFF2-40B4-BE49-F238E27FC236}">
                <a16:creationId xmlns:a16="http://schemas.microsoft.com/office/drawing/2014/main" id="{6C14DE81-0176-42BC-89C8-4CB77831F94E}"/>
              </a:ext>
            </a:extLst>
          </p:cNvPr>
          <p:cNvSpPr txBox="1">
            <a:spLocks noChangeArrowheads="1"/>
          </p:cNvSpPr>
          <p:nvPr/>
        </p:nvSpPr>
        <p:spPr bwMode="auto">
          <a:xfrm>
            <a:off x="4854575" y="3140968"/>
            <a:ext cx="265113" cy="9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ja-JP" sz="600" dirty="0"/>
              <a:t>100</a:t>
            </a:r>
            <a:r>
              <a:rPr lang="ja-JP" altLang="en-US" sz="600" dirty="0"/>
              <a:t>％</a:t>
            </a:r>
          </a:p>
        </p:txBody>
      </p:sp>
      <p:sp>
        <p:nvSpPr>
          <p:cNvPr id="109" name="Rectangle 45">
            <a:extLst>
              <a:ext uri="{FF2B5EF4-FFF2-40B4-BE49-F238E27FC236}">
                <a16:creationId xmlns:a16="http://schemas.microsoft.com/office/drawing/2014/main" id="{8C13775D-DDD4-4FD6-B37C-C6931DF43A14}"/>
              </a:ext>
            </a:extLst>
          </p:cNvPr>
          <p:cNvSpPr>
            <a:spLocks noChangeArrowheads="1"/>
          </p:cNvSpPr>
          <p:nvPr/>
        </p:nvSpPr>
        <p:spPr bwMode="auto">
          <a:xfrm>
            <a:off x="5056188" y="3208883"/>
            <a:ext cx="3630612" cy="228600"/>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0" name="Rectangle 46">
            <a:extLst>
              <a:ext uri="{FF2B5EF4-FFF2-40B4-BE49-F238E27FC236}">
                <a16:creationId xmlns:a16="http://schemas.microsoft.com/office/drawing/2014/main" id="{98CE6530-D874-46D6-8DDE-7B534E82A55D}"/>
              </a:ext>
            </a:extLst>
          </p:cNvPr>
          <p:cNvSpPr>
            <a:spLocks noChangeArrowheads="1"/>
          </p:cNvSpPr>
          <p:nvPr/>
        </p:nvSpPr>
        <p:spPr bwMode="auto">
          <a:xfrm>
            <a:off x="5056188" y="3437483"/>
            <a:ext cx="3630612" cy="228600"/>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1" name="Rectangle 47">
            <a:extLst>
              <a:ext uri="{FF2B5EF4-FFF2-40B4-BE49-F238E27FC236}">
                <a16:creationId xmlns:a16="http://schemas.microsoft.com/office/drawing/2014/main" id="{643A932D-C3D8-4ADF-B10A-B072ECF4EC26}"/>
              </a:ext>
            </a:extLst>
          </p:cNvPr>
          <p:cNvSpPr>
            <a:spLocks noChangeArrowheads="1"/>
          </p:cNvSpPr>
          <p:nvPr/>
        </p:nvSpPr>
        <p:spPr bwMode="auto">
          <a:xfrm>
            <a:off x="5056188" y="3666083"/>
            <a:ext cx="3630612" cy="228600"/>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2" name="Rectangle 48">
            <a:extLst>
              <a:ext uri="{FF2B5EF4-FFF2-40B4-BE49-F238E27FC236}">
                <a16:creationId xmlns:a16="http://schemas.microsoft.com/office/drawing/2014/main" id="{8678CECC-0166-49D4-A241-61C4E658E740}"/>
              </a:ext>
            </a:extLst>
          </p:cNvPr>
          <p:cNvSpPr>
            <a:spLocks noChangeArrowheads="1"/>
          </p:cNvSpPr>
          <p:nvPr/>
        </p:nvSpPr>
        <p:spPr bwMode="auto">
          <a:xfrm>
            <a:off x="5056188" y="3894683"/>
            <a:ext cx="3630612" cy="22860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800"/>
          </a:p>
        </p:txBody>
      </p:sp>
      <p:sp>
        <p:nvSpPr>
          <p:cNvPr id="113" name="Rectangle 49">
            <a:extLst>
              <a:ext uri="{FF2B5EF4-FFF2-40B4-BE49-F238E27FC236}">
                <a16:creationId xmlns:a16="http://schemas.microsoft.com/office/drawing/2014/main" id="{808AD584-C90C-4DF4-981A-06D430799DF5}"/>
              </a:ext>
            </a:extLst>
          </p:cNvPr>
          <p:cNvSpPr>
            <a:spLocks noChangeArrowheads="1"/>
          </p:cNvSpPr>
          <p:nvPr/>
        </p:nvSpPr>
        <p:spPr bwMode="auto">
          <a:xfrm>
            <a:off x="5056188" y="4123283"/>
            <a:ext cx="3630612" cy="381000"/>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800"/>
          </a:p>
        </p:txBody>
      </p:sp>
      <p:sp>
        <p:nvSpPr>
          <p:cNvPr id="114" name="Rectangle 50">
            <a:extLst>
              <a:ext uri="{FF2B5EF4-FFF2-40B4-BE49-F238E27FC236}">
                <a16:creationId xmlns:a16="http://schemas.microsoft.com/office/drawing/2014/main" id="{3A996F93-E3A6-487F-994C-9F5E126E217F}"/>
              </a:ext>
            </a:extLst>
          </p:cNvPr>
          <p:cNvSpPr>
            <a:spLocks noChangeArrowheads="1"/>
          </p:cNvSpPr>
          <p:nvPr/>
        </p:nvSpPr>
        <p:spPr bwMode="auto">
          <a:xfrm>
            <a:off x="5056188" y="4504283"/>
            <a:ext cx="3630612" cy="457200"/>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800"/>
          </a:p>
        </p:txBody>
      </p:sp>
      <p:sp>
        <p:nvSpPr>
          <p:cNvPr id="115" name="Rectangle 51">
            <a:extLst>
              <a:ext uri="{FF2B5EF4-FFF2-40B4-BE49-F238E27FC236}">
                <a16:creationId xmlns:a16="http://schemas.microsoft.com/office/drawing/2014/main" id="{8D8E3A05-8191-41D0-BBD4-70B60A4E9724}"/>
              </a:ext>
            </a:extLst>
          </p:cNvPr>
          <p:cNvSpPr>
            <a:spLocks noChangeArrowheads="1"/>
          </p:cNvSpPr>
          <p:nvPr/>
        </p:nvSpPr>
        <p:spPr bwMode="auto">
          <a:xfrm>
            <a:off x="5056188" y="4961483"/>
            <a:ext cx="3630612" cy="619125"/>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800"/>
          </a:p>
        </p:txBody>
      </p:sp>
      <p:sp>
        <p:nvSpPr>
          <p:cNvPr id="118" name="Text Box 54">
            <a:extLst>
              <a:ext uri="{FF2B5EF4-FFF2-40B4-BE49-F238E27FC236}">
                <a16:creationId xmlns:a16="http://schemas.microsoft.com/office/drawing/2014/main" id="{CAD57F5F-6665-45A3-B5C5-ED0ECEE05179}"/>
              </a:ext>
            </a:extLst>
          </p:cNvPr>
          <p:cNvSpPr txBox="1">
            <a:spLocks noChangeArrowheads="1"/>
          </p:cNvSpPr>
          <p:nvPr/>
        </p:nvSpPr>
        <p:spPr bwMode="auto">
          <a:xfrm>
            <a:off x="6673478" y="5798840"/>
            <a:ext cx="2003797" cy="800100"/>
          </a:xfrm>
          <a:prstGeom prst="rect">
            <a:avLst/>
          </a:prstGeom>
          <a:noFill/>
          <a:ln w="1270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36000" rIns="18000" bIns="36000"/>
          <a:lstStyle/>
          <a:p>
            <a:endParaRPr lang="ja-JP" altLang="ja-JP" sz="600" b="1"/>
          </a:p>
        </p:txBody>
      </p:sp>
      <p:sp>
        <p:nvSpPr>
          <p:cNvPr id="119" name="Rectangle 55">
            <a:extLst>
              <a:ext uri="{FF2B5EF4-FFF2-40B4-BE49-F238E27FC236}">
                <a16:creationId xmlns:a16="http://schemas.microsoft.com/office/drawing/2014/main" id="{1D394816-629A-4B56-848B-791A13A466B9}"/>
              </a:ext>
            </a:extLst>
          </p:cNvPr>
          <p:cNvSpPr>
            <a:spLocks noChangeArrowheads="1"/>
          </p:cNvSpPr>
          <p:nvPr/>
        </p:nvSpPr>
        <p:spPr bwMode="auto">
          <a:xfrm>
            <a:off x="5056188" y="2827883"/>
            <a:ext cx="3630612" cy="15240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0" name="Text Box 56">
            <a:extLst>
              <a:ext uri="{FF2B5EF4-FFF2-40B4-BE49-F238E27FC236}">
                <a16:creationId xmlns:a16="http://schemas.microsoft.com/office/drawing/2014/main" id="{A839E792-37A2-45C8-BFC8-032473BC44A2}"/>
              </a:ext>
            </a:extLst>
          </p:cNvPr>
          <p:cNvSpPr txBox="1">
            <a:spLocks noChangeArrowheads="1"/>
          </p:cNvSpPr>
          <p:nvPr/>
        </p:nvSpPr>
        <p:spPr bwMode="auto">
          <a:xfrm>
            <a:off x="4624228" y="1107157"/>
            <a:ext cx="4367213" cy="19050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36000" rIns="18000" bIns="36000"/>
          <a:lstStyle/>
          <a:p>
            <a:r>
              <a:rPr lang="en-US" altLang="ja-JP" sz="800" b="1" dirty="0"/>
              <a:t>●</a:t>
            </a:r>
            <a:r>
              <a:rPr lang="ja-JP" altLang="en-US" sz="800" b="1" dirty="0"/>
              <a:t>タイトル</a:t>
            </a:r>
            <a:r>
              <a:rPr lang="ja-JP" altLang="en-US" sz="500" dirty="0"/>
              <a:t>　</a:t>
            </a:r>
            <a:r>
              <a:rPr lang="ja-JP" altLang="en-US" sz="600" dirty="0"/>
              <a:t>自分の人生企画にタイトルをつけましょう。一言でいうとどんな人生か、表してみましょう。</a:t>
            </a:r>
          </a:p>
        </p:txBody>
      </p:sp>
      <p:sp>
        <p:nvSpPr>
          <p:cNvPr id="121" name="Rectangle 57">
            <a:extLst>
              <a:ext uri="{FF2B5EF4-FFF2-40B4-BE49-F238E27FC236}">
                <a16:creationId xmlns:a16="http://schemas.microsoft.com/office/drawing/2014/main" id="{9BE15DC8-1EAD-4ED5-9E69-F5C9726DA3F9}"/>
              </a:ext>
            </a:extLst>
          </p:cNvPr>
          <p:cNvSpPr>
            <a:spLocks noChangeArrowheads="1"/>
          </p:cNvSpPr>
          <p:nvPr/>
        </p:nvSpPr>
        <p:spPr bwMode="auto">
          <a:xfrm>
            <a:off x="4620964" y="757782"/>
            <a:ext cx="3608636" cy="3143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2" name="Rectangle 58">
            <a:extLst>
              <a:ext uri="{FF2B5EF4-FFF2-40B4-BE49-F238E27FC236}">
                <a16:creationId xmlns:a16="http://schemas.microsoft.com/office/drawing/2014/main" id="{65945D28-A862-4B72-A2FF-95A2E513267E}"/>
              </a:ext>
            </a:extLst>
          </p:cNvPr>
          <p:cNvSpPr>
            <a:spLocks noChangeArrowheads="1"/>
          </p:cNvSpPr>
          <p:nvPr/>
        </p:nvSpPr>
        <p:spPr bwMode="auto">
          <a:xfrm>
            <a:off x="8305800" y="757783"/>
            <a:ext cx="381000" cy="31432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3" name="Text Box 59">
            <a:extLst>
              <a:ext uri="{FF2B5EF4-FFF2-40B4-BE49-F238E27FC236}">
                <a16:creationId xmlns:a16="http://schemas.microsoft.com/office/drawing/2014/main" id="{F1046E50-2606-4F99-879C-D88A7D58CD4A}"/>
              </a:ext>
            </a:extLst>
          </p:cNvPr>
          <p:cNvSpPr txBox="1">
            <a:spLocks noChangeArrowheads="1"/>
          </p:cNvSpPr>
          <p:nvPr/>
        </p:nvSpPr>
        <p:spPr bwMode="auto">
          <a:xfrm>
            <a:off x="4553198" y="710282"/>
            <a:ext cx="450850" cy="19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700" dirty="0"/>
              <a:t>記入者</a:t>
            </a:r>
          </a:p>
        </p:txBody>
      </p:sp>
      <p:sp>
        <p:nvSpPr>
          <p:cNvPr id="124" name="Text Box 60">
            <a:extLst>
              <a:ext uri="{FF2B5EF4-FFF2-40B4-BE49-F238E27FC236}">
                <a16:creationId xmlns:a16="http://schemas.microsoft.com/office/drawing/2014/main" id="{485BF235-866F-427E-8F23-3AD8D708E3B9}"/>
              </a:ext>
            </a:extLst>
          </p:cNvPr>
          <p:cNvSpPr txBox="1">
            <a:spLocks noChangeArrowheads="1"/>
          </p:cNvSpPr>
          <p:nvPr/>
        </p:nvSpPr>
        <p:spPr bwMode="auto">
          <a:xfrm>
            <a:off x="1097540" y="1099095"/>
            <a:ext cx="136207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600" dirty="0"/>
              <a:t>どのような人生を歩みたいか　あなたの価値観、展望。</a:t>
            </a:r>
          </a:p>
        </p:txBody>
      </p:sp>
      <p:sp>
        <p:nvSpPr>
          <p:cNvPr id="125" name="Rectangle 61">
            <a:extLst>
              <a:ext uri="{FF2B5EF4-FFF2-40B4-BE49-F238E27FC236}">
                <a16:creationId xmlns:a16="http://schemas.microsoft.com/office/drawing/2014/main" id="{3E96D071-C43D-4B24-BA7D-1075BACB197F}"/>
              </a:ext>
            </a:extLst>
          </p:cNvPr>
          <p:cNvSpPr>
            <a:spLocks noChangeArrowheads="1"/>
          </p:cNvSpPr>
          <p:nvPr/>
        </p:nvSpPr>
        <p:spPr bwMode="auto">
          <a:xfrm>
            <a:off x="344488" y="616124"/>
            <a:ext cx="278735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a:defRPr kumimoji="1" sz="2400">
                <a:solidFill>
                  <a:schemeClr val="tx1"/>
                </a:solidFill>
                <a:latin typeface="Times New Roman" panose="02020603050405020304" pitchFamily="18" charset="0"/>
                <a:ea typeface="ＭＳ Ｐゴシック" panose="020B0600070205080204" pitchFamily="50" charset="-128"/>
              </a:defRPr>
            </a:lvl2pPr>
            <a:lvl3pPr>
              <a:defRPr kumimoji="1" sz="2400">
                <a:solidFill>
                  <a:schemeClr val="tx1"/>
                </a:solidFill>
                <a:latin typeface="Times New Roman" panose="02020603050405020304" pitchFamily="18" charset="0"/>
                <a:ea typeface="ＭＳ Ｐゴシック" panose="020B0600070205080204" pitchFamily="50" charset="-128"/>
              </a:defRPr>
            </a:lvl3pPr>
            <a:lvl4pPr>
              <a:defRPr kumimoji="1" sz="2400">
                <a:solidFill>
                  <a:schemeClr val="tx1"/>
                </a:solidFill>
                <a:latin typeface="Times New Roman" panose="02020603050405020304" pitchFamily="18" charset="0"/>
                <a:ea typeface="ＭＳ Ｐゴシック" panose="020B0600070205080204" pitchFamily="50" charset="-128"/>
              </a:defRPr>
            </a:lvl4pPr>
            <a:lvl5pPr>
              <a:defRPr kumimoji="1" sz="2400">
                <a:solidFill>
                  <a:schemeClr val="tx1"/>
                </a:solidFill>
                <a:latin typeface="Times New Roman" panose="02020603050405020304" pitchFamily="18" charset="0"/>
                <a:ea typeface="ＭＳ Ｐゴシック" panose="020B0600070205080204" pitchFamily="50" charset="-128"/>
              </a:defRPr>
            </a:lvl5pPr>
            <a:lvl6pPr marL="457200"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914400"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1371600"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1828800"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r>
              <a:rPr lang="ja-JP" altLang="en-US" sz="1600" b="1" dirty="0"/>
              <a:t>人生企画</a:t>
            </a:r>
          </a:p>
        </p:txBody>
      </p:sp>
      <p:grpSp>
        <p:nvGrpSpPr>
          <p:cNvPr id="126" name="Group 62">
            <a:extLst>
              <a:ext uri="{FF2B5EF4-FFF2-40B4-BE49-F238E27FC236}">
                <a16:creationId xmlns:a16="http://schemas.microsoft.com/office/drawing/2014/main" id="{CCE59E67-4537-4298-9DAB-05D17FD45F7B}"/>
              </a:ext>
            </a:extLst>
          </p:cNvPr>
          <p:cNvGrpSpPr>
            <a:grpSpLocks/>
          </p:cNvGrpSpPr>
          <p:nvPr/>
        </p:nvGrpSpPr>
        <p:grpSpPr bwMode="auto">
          <a:xfrm>
            <a:off x="4533900" y="2037308"/>
            <a:ext cx="3390900" cy="409575"/>
            <a:chOff x="2856" y="1164"/>
            <a:chExt cx="2220" cy="258"/>
          </a:xfrm>
        </p:grpSpPr>
        <p:sp>
          <p:nvSpPr>
            <p:cNvPr id="127" name="Text Box 63">
              <a:extLst>
                <a:ext uri="{FF2B5EF4-FFF2-40B4-BE49-F238E27FC236}">
                  <a16:creationId xmlns:a16="http://schemas.microsoft.com/office/drawing/2014/main" id="{5F47A7D7-3AD2-43A0-BF76-5933505FBE2B}"/>
                </a:ext>
              </a:extLst>
            </p:cNvPr>
            <p:cNvSpPr txBox="1">
              <a:spLocks noChangeArrowheads="1"/>
            </p:cNvSpPr>
            <p:nvPr/>
          </p:nvSpPr>
          <p:spPr bwMode="auto">
            <a:xfrm>
              <a:off x="2856" y="1164"/>
              <a:ext cx="154"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latin typeface="ＭＳ Ｐゴシック" panose="020B0600070205080204" pitchFamily="50" charset="-128"/>
                </a:rPr>
                <a:t>0</a:t>
              </a:r>
            </a:p>
          </p:txBody>
        </p:sp>
        <p:sp>
          <p:nvSpPr>
            <p:cNvPr id="128" name="Rectangle 64">
              <a:extLst>
                <a:ext uri="{FF2B5EF4-FFF2-40B4-BE49-F238E27FC236}">
                  <a16:creationId xmlns:a16="http://schemas.microsoft.com/office/drawing/2014/main" id="{E3C3D416-DFA3-4899-8C77-E1F00538BF05}"/>
                </a:ext>
              </a:extLst>
            </p:cNvPr>
            <p:cNvSpPr>
              <a:spLocks noChangeArrowheads="1"/>
            </p:cNvSpPr>
            <p:nvPr/>
          </p:nvSpPr>
          <p:spPr bwMode="auto">
            <a:xfrm>
              <a:off x="2913" y="1278"/>
              <a:ext cx="207" cy="1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9" name="Rectangle 65">
              <a:extLst>
                <a:ext uri="{FF2B5EF4-FFF2-40B4-BE49-F238E27FC236}">
                  <a16:creationId xmlns:a16="http://schemas.microsoft.com/office/drawing/2014/main" id="{1A48C787-ED68-4E87-BAD3-789837B197BE}"/>
                </a:ext>
              </a:extLst>
            </p:cNvPr>
            <p:cNvSpPr>
              <a:spLocks noChangeArrowheads="1"/>
            </p:cNvSpPr>
            <p:nvPr/>
          </p:nvSpPr>
          <p:spPr bwMode="auto">
            <a:xfrm>
              <a:off x="3120" y="1278"/>
              <a:ext cx="207" cy="1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0" name="Rectangle 66">
              <a:extLst>
                <a:ext uri="{FF2B5EF4-FFF2-40B4-BE49-F238E27FC236}">
                  <a16:creationId xmlns:a16="http://schemas.microsoft.com/office/drawing/2014/main" id="{2D5BB35F-2866-4E2C-BB54-215F770BB163}"/>
                </a:ext>
              </a:extLst>
            </p:cNvPr>
            <p:cNvSpPr>
              <a:spLocks noChangeArrowheads="1"/>
            </p:cNvSpPr>
            <p:nvPr/>
          </p:nvSpPr>
          <p:spPr bwMode="auto">
            <a:xfrm>
              <a:off x="3312" y="1278"/>
              <a:ext cx="207" cy="1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1" name="Rectangle 67">
              <a:extLst>
                <a:ext uri="{FF2B5EF4-FFF2-40B4-BE49-F238E27FC236}">
                  <a16:creationId xmlns:a16="http://schemas.microsoft.com/office/drawing/2014/main" id="{36BC7458-1E51-4845-ABB8-324AA023AA9B}"/>
                </a:ext>
              </a:extLst>
            </p:cNvPr>
            <p:cNvSpPr>
              <a:spLocks noChangeArrowheads="1"/>
            </p:cNvSpPr>
            <p:nvPr/>
          </p:nvSpPr>
          <p:spPr bwMode="auto">
            <a:xfrm>
              <a:off x="3516" y="1278"/>
              <a:ext cx="207" cy="1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2" name="Rectangle 68">
              <a:extLst>
                <a:ext uri="{FF2B5EF4-FFF2-40B4-BE49-F238E27FC236}">
                  <a16:creationId xmlns:a16="http://schemas.microsoft.com/office/drawing/2014/main" id="{08A62B5B-04C3-493C-B69B-8A8832B20F7A}"/>
                </a:ext>
              </a:extLst>
            </p:cNvPr>
            <p:cNvSpPr>
              <a:spLocks noChangeArrowheads="1"/>
            </p:cNvSpPr>
            <p:nvPr/>
          </p:nvSpPr>
          <p:spPr bwMode="auto">
            <a:xfrm>
              <a:off x="3708" y="1278"/>
              <a:ext cx="207" cy="1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 name="Rectangle 69">
              <a:extLst>
                <a:ext uri="{FF2B5EF4-FFF2-40B4-BE49-F238E27FC236}">
                  <a16:creationId xmlns:a16="http://schemas.microsoft.com/office/drawing/2014/main" id="{7EC3E29D-BDAE-420C-8BA7-0D5B1BE75743}"/>
                </a:ext>
              </a:extLst>
            </p:cNvPr>
            <p:cNvSpPr>
              <a:spLocks noChangeArrowheads="1"/>
            </p:cNvSpPr>
            <p:nvPr/>
          </p:nvSpPr>
          <p:spPr bwMode="auto">
            <a:xfrm>
              <a:off x="3900" y="1278"/>
              <a:ext cx="207" cy="1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4" name="Rectangle 70">
              <a:extLst>
                <a:ext uri="{FF2B5EF4-FFF2-40B4-BE49-F238E27FC236}">
                  <a16:creationId xmlns:a16="http://schemas.microsoft.com/office/drawing/2014/main" id="{0F512F78-9643-459E-B898-8D9381517281}"/>
                </a:ext>
              </a:extLst>
            </p:cNvPr>
            <p:cNvSpPr>
              <a:spLocks noChangeArrowheads="1"/>
            </p:cNvSpPr>
            <p:nvPr/>
          </p:nvSpPr>
          <p:spPr bwMode="auto">
            <a:xfrm>
              <a:off x="4110" y="1278"/>
              <a:ext cx="207" cy="1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5" name="Rectangle 71">
              <a:extLst>
                <a:ext uri="{FF2B5EF4-FFF2-40B4-BE49-F238E27FC236}">
                  <a16:creationId xmlns:a16="http://schemas.microsoft.com/office/drawing/2014/main" id="{8249A916-D646-43F3-BF9F-19713A261EBD}"/>
                </a:ext>
              </a:extLst>
            </p:cNvPr>
            <p:cNvSpPr>
              <a:spLocks noChangeArrowheads="1"/>
            </p:cNvSpPr>
            <p:nvPr/>
          </p:nvSpPr>
          <p:spPr bwMode="auto">
            <a:xfrm>
              <a:off x="4320" y="1278"/>
              <a:ext cx="207" cy="1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 name="Text Box 72">
              <a:extLst>
                <a:ext uri="{FF2B5EF4-FFF2-40B4-BE49-F238E27FC236}">
                  <a16:creationId xmlns:a16="http://schemas.microsoft.com/office/drawing/2014/main" id="{F68A9DD4-BA3D-457C-ACEA-C14E85F8CBF3}"/>
                </a:ext>
              </a:extLst>
            </p:cNvPr>
            <p:cNvSpPr txBox="1">
              <a:spLocks noChangeArrowheads="1"/>
            </p:cNvSpPr>
            <p:nvPr/>
          </p:nvSpPr>
          <p:spPr bwMode="auto">
            <a:xfrm>
              <a:off x="3024" y="1164"/>
              <a:ext cx="23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latin typeface="ＭＳ Ｐゴシック" panose="020B0600070205080204" pitchFamily="50" charset="-128"/>
                </a:rPr>
                <a:t>10</a:t>
              </a:r>
              <a:r>
                <a:rPr lang="ja-JP" altLang="en-US" sz="800" b="1">
                  <a:latin typeface="ＭＳ Ｐゴシック" panose="020B0600070205080204" pitchFamily="50" charset="-128"/>
                </a:rPr>
                <a:t>　</a:t>
              </a:r>
            </a:p>
          </p:txBody>
        </p:sp>
        <p:sp>
          <p:nvSpPr>
            <p:cNvPr id="137" name="Text Box 73">
              <a:extLst>
                <a:ext uri="{FF2B5EF4-FFF2-40B4-BE49-F238E27FC236}">
                  <a16:creationId xmlns:a16="http://schemas.microsoft.com/office/drawing/2014/main" id="{542B4493-8D19-4DFA-85F9-FAEB3724898D}"/>
                </a:ext>
              </a:extLst>
            </p:cNvPr>
            <p:cNvSpPr txBox="1">
              <a:spLocks noChangeArrowheads="1"/>
            </p:cNvSpPr>
            <p:nvPr/>
          </p:nvSpPr>
          <p:spPr bwMode="auto">
            <a:xfrm>
              <a:off x="3216" y="1164"/>
              <a:ext cx="231"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latin typeface="ＭＳ Ｐゴシック" panose="020B0600070205080204" pitchFamily="50" charset="-128"/>
                </a:rPr>
                <a:t>20</a:t>
              </a:r>
              <a:r>
                <a:rPr lang="ja-JP" altLang="en-US" sz="800" b="1">
                  <a:latin typeface="ＭＳ Ｐゴシック" panose="020B0600070205080204" pitchFamily="50" charset="-128"/>
                </a:rPr>
                <a:t>　</a:t>
              </a:r>
            </a:p>
          </p:txBody>
        </p:sp>
        <p:sp>
          <p:nvSpPr>
            <p:cNvPr id="138" name="Text Box 74">
              <a:extLst>
                <a:ext uri="{FF2B5EF4-FFF2-40B4-BE49-F238E27FC236}">
                  <a16:creationId xmlns:a16="http://schemas.microsoft.com/office/drawing/2014/main" id="{B69B1675-32A8-4D5E-951D-2AE94BE6C23D}"/>
                </a:ext>
              </a:extLst>
            </p:cNvPr>
            <p:cNvSpPr txBox="1">
              <a:spLocks noChangeArrowheads="1"/>
            </p:cNvSpPr>
            <p:nvPr/>
          </p:nvSpPr>
          <p:spPr bwMode="auto">
            <a:xfrm>
              <a:off x="3408" y="1164"/>
              <a:ext cx="23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latin typeface="ＭＳ Ｐゴシック" panose="020B0600070205080204" pitchFamily="50" charset="-128"/>
                </a:rPr>
                <a:t>30</a:t>
              </a:r>
              <a:r>
                <a:rPr lang="ja-JP" altLang="en-US" sz="800" b="1">
                  <a:latin typeface="ＭＳ Ｐゴシック" panose="020B0600070205080204" pitchFamily="50" charset="-128"/>
                </a:rPr>
                <a:t>　</a:t>
              </a:r>
            </a:p>
          </p:txBody>
        </p:sp>
        <p:sp>
          <p:nvSpPr>
            <p:cNvPr id="139" name="Text Box 75">
              <a:extLst>
                <a:ext uri="{FF2B5EF4-FFF2-40B4-BE49-F238E27FC236}">
                  <a16:creationId xmlns:a16="http://schemas.microsoft.com/office/drawing/2014/main" id="{AC905810-F1CE-4676-A429-82656DFC9EEB}"/>
                </a:ext>
              </a:extLst>
            </p:cNvPr>
            <p:cNvSpPr txBox="1">
              <a:spLocks noChangeArrowheads="1"/>
            </p:cNvSpPr>
            <p:nvPr/>
          </p:nvSpPr>
          <p:spPr bwMode="auto">
            <a:xfrm>
              <a:off x="3644" y="1164"/>
              <a:ext cx="23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latin typeface="ＭＳ Ｐゴシック" panose="020B0600070205080204" pitchFamily="50" charset="-128"/>
                </a:rPr>
                <a:t>40</a:t>
              </a:r>
              <a:r>
                <a:rPr lang="ja-JP" altLang="en-US" sz="800" b="1">
                  <a:latin typeface="ＭＳ Ｐゴシック" panose="020B0600070205080204" pitchFamily="50" charset="-128"/>
                </a:rPr>
                <a:t>　</a:t>
              </a:r>
            </a:p>
          </p:txBody>
        </p:sp>
        <p:sp>
          <p:nvSpPr>
            <p:cNvPr id="140" name="Text Box 76">
              <a:extLst>
                <a:ext uri="{FF2B5EF4-FFF2-40B4-BE49-F238E27FC236}">
                  <a16:creationId xmlns:a16="http://schemas.microsoft.com/office/drawing/2014/main" id="{1544081A-7446-4E23-831B-BFD281C6B450}"/>
                </a:ext>
              </a:extLst>
            </p:cNvPr>
            <p:cNvSpPr txBox="1">
              <a:spLocks noChangeArrowheads="1"/>
            </p:cNvSpPr>
            <p:nvPr/>
          </p:nvSpPr>
          <p:spPr bwMode="auto">
            <a:xfrm>
              <a:off x="3840" y="1164"/>
              <a:ext cx="23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latin typeface="ＭＳ Ｐゴシック" panose="020B0600070205080204" pitchFamily="50" charset="-128"/>
                </a:rPr>
                <a:t>50</a:t>
              </a:r>
              <a:r>
                <a:rPr lang="ja-JP" altLang="en-US" sz="800" b="1">
                  <a:latin typeface="ＭＳ Ｐゴシック" panose="020B0600070205080204" pitchFamily="50" charset="-128"/>
                </a:rPr>
                <a:t>　</a:t>
              </a:r>
            </a:p>
          </p:txBody>
        </p:sp>
        <p:sp>
          <p:nvSpPr>
            <p:cNvPr id="141" name="Text Box 77">
              <a:extLst>
                <a:ext uri="{FF2B5EF4-FFF2-40B4-BE49-F238E27FC236}">
                  <a16:creationId xmlns:a16="http://schemas.microsoft.com/office/drawing/2014/main" id="{ADEB057A-48BB-4465-86FB-8F0B416CA607}"/>
                </a:ext>
              </a:extLst>
            </p:cNvPr>
            <p:cNvSpPr txBox="1">
              <a:spLocks noChangeArrowheads="1"/>
            </p:cNvSpPr>
            <p:nvPr/>
          </p:nvSpPr>
          <p:spPr bwMode="auto">
            <a:xfrm>
              <a:off x="4033" y="1164"/>
              <a:ext cx="231"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latin typeface="ＭＳ Ｐゴシック" panose="020B0600070205080204" pitchFamily="50" charset="-128"/>
                </a:rPr>
                <a:t>60</a:t>
              </a:r>
              <a:r>
                <a:rPr lang="ja-JP" altLang="en-US" sz="800" b="1">
                  <a:latin typeface="ＭＳ Ｐゴシック" panose="020B0600070205080204" pitchFamily="50" charset="-128"/>
                </a:rPr>
                <a:t>　</a:t>
              </a:r>
            </a:p>
          </p:txBody>
        </p:sp>
        <p:sp>
          <p:nvSpPr>
            <p:cNvPr id="142" name="Text Box 78">
              <a:extLst>
                <a:ext uri="{FF2B5EF4-FFF2-40B4-BE49-F238E27FC236}">
                  <a16:creationId xmlns:a16="http://schemas.microsoft.com/office/drawing/2014/main" id="{6A671797-5BD3-4487-89E1-0CB12AC5486D}"/>
                </a:ext>
              </a:extLst>
            </p:cNvPr>
            <p:cNvSpPr txBox="1">
              <a:spLocks noChangeArrowheads="1"/>
            </p:cNvSpPr>
            <p:nvPr/>
          </p:nvSpPr>
          <p:spPr bwMode="auto">
            <a:xfrm>
              <a:off x="4224" y="1164"/>
              <a:ext cx="23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latin typeface="ＭＳ Ｐゴシック" panose="020B0600070205080204" pitchFamily="50" charset="-128"/>
                </a:rPr>
                <a:t>70</a:t>
              </a:r>
              <a:r>
                <a:rPr lang="ja-JP" altLang="en-US" sz="800" b="1">
                  <a:latin typeface="ＭＳ Ｐゴシック" panose="020B0600070205080204" pitchFamily="50" charset="-128"/>
                </a:rPr>
                <a:t>　</a:t>
              </a:r>
            </a:p>
          </p:txBody>
        </p:sp>
        <p:sp>
          <p:nvSpPr>
            <p:cNvPr id="143" name="Text Box 79">
              <a:extLst>
                <a:ext uri="{FF2B5EF4-FFF2-40B4-BE49-F238E27FC236}">
                  <a16:creationId xmlns:a16="http://schemas.microsoft.com/office/drawing/2014/main" id="{C3A308F3-0ABA-46F9-B278-F1A82C54E6DB}"/>
                </a:ext>
              </a:extLst>
            </p:cNvPr>
            <p:cNvSpPr txBox="1">
              <a:spLocks noChangeArrowheads="1"/>
            </p:cNvSpPr>
            <p:nvPr/>
          </p:nvSpPr>
          <p:spPr bwMode="auto">
            <a:xfrm>
              <a:off x="4416" y="1164"/>
              <a:ext cx="23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latin typeface="ＭＳ Ｐゴシック" panose="020B0600070205080204" pitchFamily="50" charset="-128"/>
                </a:rPr>
                <a:t>80</a:t>
              </a:r>
              <a:r>
                <a:rPr lang="ja-JP" altLang="en-US" sz="800" b="1">
                  <a:latin typeface="ＭＳ Ｐゴシック" panose="020B0600070205080204" pitchFamily="50" charset="-128"/>
                </a:rPr>
                <a:t>　</a:t>
              </a:r>
            </a:p>
          </p:txBody>
        </p:sp>
        <p:sp>
          <p:nvSpPr>
            <p:cNvPr id="144" name="Rectangle 80">
              <a:extLst>
                <a:ext uri="{FF2B5EF4-FFF2-40B4-BE49-F238E27FC236}">
                  <a16:creationId xmlns:a16="http://schemas.microsoft.com/office/drawing/2014/main" id="{DD50C788-9AC2-47A7-B8E7-BBCC01FFD4EE}"/>
                </a:ext>
              </a:extLst>
            </p:cNvPr>
            <p:cNvSpPr>
              <a:spLocks noChangeArrowheads="1"/>
            </p:cNvSpPr>
            <p:nvPr/>
          </p:nvSpPr>
          <p:spPr bwMode="auto">
            <a:xfrm>
              <a:off x="4532" y="1278"/>
              <a:ext cx="207" cy="1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 name="Text Box 81">
              <a:extLst>
                <a:ext uri="{FF2B5EF4-FFF2-40B4-BE49-F238E27FC236}">
                  <a16:creationId xmlns:a16="http://schemas.microsoft.com/office/drawing/2014/main" id="{72F99025-C3AE-44E2-B0FE-FEEB2D7414C4}"/>
                </a:ext>
              </a:extLst>
            </p:cNvPr>
            <p:cNvSpPr txBox="1">
              <a:spLocks noChangeArrowheads="1"/>
            </p:cNvSpPr>
            <p:nvPr/>
          </p:nvSpPr>
          <p:spPr bwMode="auto">
            <a:xfrm>
              <a:off x="4621" y="1164"/>
              <a:ext cx="232"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latin typeface="ＭＳ Ｐゴシック" panose="020B0600070205080204" pitchFamily="50" charset="-128"/>
                </a:rPr>
                <a:t>90</a:t>
              </a:r>
              <a:r>
                <a:rPr lang="ja-JP" altLang="en-US" sz="800" b="1">
                  <a:latin typeface="ＭＳ Ｐゴシック" panose="020B0600070205080204" pitchFamily="50" charset="-128"/>
                </a:rPr>
                <a:t>　</a:t>
              </a:r>
            </a:p>
          </p:txBody>
        </p:sp>
        <p:sp>
          <p:nvSpPr>
            <p:cNvPr id="146" name="Rectangle 82">
              <a:extLst>
                <a:ext uri="{FF2B5EF4-FFF2-40B4-BE49-F238E27FC236}">
                  <a16:creationId xmlns:a16="http://schemas.microsoft.com/office/drawing/2014/main" id="{329E4BF5-E4EF-427B-A9AF-3E451CD38E8E}"/>
                </a:ext>
              </a:extLst>
            </p:cNvPr>
            <p:cNvSpPr>
              <a:spLocks noChangeArrowheads="1"/>
            </p:cNvSpPr>
            <p:nvPr/>
          </p:nvSpPr>
          <p:spPr bwMode="auto">
            <a:xfrm>
              <a:off x="4734" y="1278"/>
              <a:ext cx="207" cy="1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7" name="Text Box 83">
              <a:extLst>
                <a:ext uri="{FF2B5EF4-FFF2-40B4-BE49-F238E27FC236}">
                  <a16:creationId xmlns:a16="http://schemas.microsoft.com/office/drawing/2014/main" id="{78AC06FF-F62F-4B71-8078-DB03D846EBFC}"/>
                </a:ext>
              </a:extLst>
            </p:cNvPr>
            <p:cNvSpPr txBox="1">
              <a:spLocks noChangeArrowheads="1"/>
            </p:cNvSpPr>
            <p:nvPr/>
          </p:nvSpPr>
          <p:spPr bwMode="auto">
            <a:xfrm>
              <a:off x="4811" y="1164"/>
              <a:ext cx="265"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latin typeface="ＭＳ Ｐゴシック" panose="020B0600070205080204" pitchFamily="50" charset="-128"/>
                </a:rPr>
                <a:t>100</a:t>
              </a:r>
              <a:r>
                <a:rPr lang="ja-JP" altLang="en-US" sz="800" b="1">
                  <a:latin typeface="ＭＳ Ｐゴシック" panose="020B0600070205080204" pitchFamily="50" charset="-128"/>
                </a:rPr>
                <a:t>　</a:t>
              </a:r>
            </a:p>
          </p:txBody>
        </p:sp>
      </p:grpSp>
      <p:sp>
        <p:nvSpPr>
          <p:cNvPr id="148" name="Text Box 54">
            <a:extLst>
              <a:ext uri="{FF2B5EF4-FFF2-40B4-BE49-F238E27FC236}">
                <a16:creationId xmlns:a16="http://schemas.microsoft.com/office/drawing/2014/main" id="{CCE997A7-B07D-4CAC-A41F-7A0E2B3DD6AF}"/>
              </a:ext>
            </a:extLst>
          </p:cNvPr>
          <p:cNvSpPr txBox="1">
            <a:spLocks noChangeArrowheads="1"/>
          </p:cNvSpPr>
          <p:nvPr/>
        </p:nvSpPr>
        <p:spPr bwMode="auto">
          <a:xfrm>
            <a:off x="4595564" y="5798840"/>
            <a:ext cx="2003797" cy="800100"/>
          </a:xfrm>
          <a:prstGeom prst="rect">
            <a:avLst/>
          </a:prstGeom>
          <a:noFill/>
          <a:ln w="1270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36000" rIns="18000" bIns="36000"/>
          <a:lstStyle/>
          <a:p>
            <a:endParaRPr lang="ja-JP" altLang="ja-JP" sz="600" b="1"/>
          </a:p>
        </p:txBody>
      </p:sp>
      <p:sp>
        <p:nvSpPr>
          <p:cNvPr id="149" name="Text Box 54">
            <a:extLst>
              <a:ext uri="{FF2B5EF4-FFF2-40B4-BE49-F238E27FC236}">
                <a16:creationId xmlns:a16="http://schemas.microsoft.com/office/drawing/2014/main" id="{52D02FB2-FB46-4685-BD33-D6D95DFC01CA}"/>
              </a:ext>
            </a:extLst>
          </p:cNvPr>
          <p:cNvSpPr txBox="1">
            <a:spLocks noChangeArrowheads="1"/>
          </p:cNvSpPr>
          <p:nvPr/>
        </p:nvSpPr>
        <p:spPr bwMode="auto">
          <a:xfrm>
            <a:off x="2517651" y="5798840"/>
            <a:ext cx="2003797" cy="800100"/>
          </a:xfrm>
          <a:prstGeom prst="rect">
            <a:avLst/>
          </a:prstGeom>
          <a:noFill/>
          <a:ln w="1270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36000" rIns="18000" bIns="36000"/>
          <a:lstStyle/>
          <a:p>
            <a:endParaRPr lang="ja-JP" altLang="ja-JP" sz="600" b="1"/>
          </a:p>
        </p:txBody>
      </p:sp>
      <p:sp>
        <p:nvSpPr>
          <p:cNvPr id="150" name="Text Box 54">
            <a:extLst>
              <a:ext uri="{FF2B5EF4-FFF2-40B4-BE49-F238E27FC236}">
                <a16:creationId xmlns:a16="http://schemas.microsoft.com/office/drawing/2014/main" id="{ED2F9AD4-9838-4ADB-BC44-337D87A158B7}"/>
              </a:ext>
            </a:extLst>
          </p:cNvPr>
          <p:cNvSpPr txBox="1">
            <a:spLocks noChangeArrowheads="1"/>
          </p:cNvSpPr>
          <p:nvPr/>
        </p:nvSpPr>
        <p:spPr bwMode="auto">
          <a:xfrm>
            <a:off x="439738" y="5798840"/>
            <a:ext cx="2003797" cy="800100"/>
          </a:xfrm>
          <a:prstGeom prst="rect">
            <a:avLst/>
          </a:prstGeom>
          <a:noFill/>
          <a:ln w="1270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36000" rIns="18000" bIns="36000"/>
          <a:lstStyle/>
          <a:p>
            <a:endParaRPr lang="ja-JP" altLang="ja-JP" sz="600" b="1"/>
          </a:p>
        </p:txBody>
      </p:sp>
      <p:sp>
        <p:nvSpPr>
          <p:cNvPr id="151" name="Text Box 16">
            <a:extLst>
              <a:ext uri="{FF2B5EF4-FFF2-40B4-BE49-F238E27FC236}">
                <a16:creationId xmlns:a16="http://schemas.microsoft.com/office/drawing/2014/main" id="{D68E8172-71D3-423E-9B7D-E9A6AF50A36B}"/>
              </a:ext>
            </a:extLst>
          </p:cNvPr>
          <p:cNvSpPr txBox="1">
            <a:spLocks noChangeArrowheads="1"/>
          </p:cNvSpPr>
          <p:nvPr/>
        </p:nvSpPr>
        <p:spPr bwMode="auto">
          <a:xfrm>
            <a:off x="3694907" y="2218283"/>
            <a:ext cx="8382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tIns="10800" rIns="18000" bIns="0" anchor="b"/>
          <a:lstStyle/>
          <a:p>
            <a:r>
              <a:rPr lang="en-US" altLang="ja-JP" sz="1050" dirty="0"/>
              <a:t>         </a:t>
            </a:r>
            <a:r>
              <a:rPr lang="en-US" altLang="ja-JP" sz="1050" b="1" dirty="0"/>
              <a:t>/</a:t>
            </a:r>
            <a:r>
              <a:rPr lang="ja-JP" altLang="en-US" sz="1050" b="1" dirty="0"/>
              <a:t>　　</a:t>
            </a:r>
            <a:r>
              <a:rPr lang="en-US" altLang="ja-JP" sz="1050" b="1" dirty="0"/>
              <a:t>/</a:t>
            </a:r>
          </a:p>
        </p:txBody>
      </p:sp>
      <p:sp>
        <p:nvSpPr>
          <p:cNvPr id="152" name="Text Box 17">
            <a:extLst>
              <a:ext uri="{FF2B5EF4-FFF2-40B4-BE49-F238E27FC236}">
                <a16:creationId xmlns:a16="http://schemas.microsoft.com/office/drawing/2014/main" id="{1BF03EB5-E4FE-41DE-8C5C-934E2CC1B093}"/>
              </a:ext>
            </a:extLst>
          </p:cNvPr>
          <p:cNvSpPr txBox="1">
            <a:spLocks noChangeArrowheads="1"/>
          </p:cNvSpPr>
          <p:nvPr/>
        </p:nvSpPr>
        <p:spPr bwMode="auto">
          <a:xfrm>
            <a:off x="3605499" y="2034666"/>
            <a:ext cx="59503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dirty="0"/>
              <a:t>●</a:t>
            </a:r>
            <a:r>
              <a:rPr lang="ja-JP" altLang="en-US" sz="800" b="1" dirty="0"/>
              <a:t>誕生日</a:t>
            </a:r>
          </a:p>
        </p:txBody>
      </p:sp>
      <p:sp>
        <p:nvSpPr>
          <p:cNvPr id="153" name="Text Box 10">
            <a:extLst>
              <a:ext uri="{FF2B5EF4-FFF2-40B4-BE49-F238E27FC236}">
                <a16:creationId xmlns:a16="http://schemas.microsoft.com/office/drawing/2014/main" id="{55E19BA2-9E6C-4789-9A79-01CFD37839F7}"/>
              </a:ext>
            </a:extLst>
          </p:cNvPr>
          <p:cNvSpPr txBox="1">
            <a:spLocks noChangeArrowheads="1"/>
          </p:cNvSpPr>
          <p:nvPr/>
        </p:nvSpPr>
        <p:spPr bwMode="auto">
          <a:xfrm>
            <a:off x="4490462" y="5625534"/>
            <a:ext cx="105509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dirty="0"/>
              <a:t>●</a:t>
            </a:r>
            <a:r>
              <a:rPr lang="ja-JP" altLang="en-US" sz="800" b="1" dirty="0"/>
              <a:t>この１年間の目標</a:t>
            </a:r>
          </a:p>
        </p:txBody>
      </p:sp>
      <p:sp>
        <p:nvSpPr>
          <p:cNvPr id="154" name="Text Box 10">
            <a:extLst>
              <a:ext uri="{FF2B5EF4-FFF2-40B4-BE49-F238E27FC236}">
                <a16:creationId xmlns:a16="http://schemas.microsoft.com/office/drawing/2014/main" id="{502AAE56-C32C-42ED-9FA4-0C36EF9E2A11}"/>
              </a:ext>
            </a:extLst>
          </p:cNvPr>
          <p:cNvSpPr txBox="1">
            <a:spLocks noChangeArrowheads="1"/>
          </p:cNvSpPr>
          <p:nvPr/>
        </p:nvSpPr>
        <p:spPr bwMode="auto">
          <a:xfrm>
            <a:off x="6607389" y="5794846"/>
            <a:ext cx="46038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b="1" dirty="0"/>
              <a:t>１か月</a:t>
            </a:r>
            <a:endParaRPr lang="en-US" altLang="ja-JP" sz="800" b="1" dirty="0"/>
          </a:p>
          <a:p>
            <a:r>
              <a:rPr lang="ja-JP" altLang="en-US" sz="800" b="1" dirty="0"/>
              <a:t>２か月</a:t>
            </a:r>
            <a:endParaRPr lang="en-US" altLang="ja-JP" sz="800" b="1" dirty="0"/>
          </a:p>
          <a:p>
            <a:r>
              <a:rPr lang="ja-JP" altLang="en-US" sz="800" b="1" dirty="0"/>
              <a:t>３か月</a:t>
            </a:r>
            <a:endParaRPr lang="en-US" altLang="ja-JP" sz="800" b="1" dirty="0"/>
          </a:p>
          <a:p>
            <a:r>
              <a:rPr lang="ja-JP" altLang="en-US" sz="800" b="1" dirty="0"/>
              <a:t>４か月</a:t>
            </a:r>
            <a:endParaRPr lang="en-US" altLang="ja-JP" sz="800" b="1" dirty="0"/>
          </a:p>
          <a:p>
            <a:r>
              <a:rPr lang="ja-JP" altLang="en-US" sz="800" b="1" dirty="0"/>
              <a:t>５か月</a:t>
            </a:r>
            <a:endParaRPr lang="en-US" altLang="ja-JP" sz="800" b="1" dirty="0"/>
          </a:p>
          <a:p>
            <a:r>
              <a:rPr lang="ja-JP" altLang="en-US" sz="800" b="1" dirty="0"/>
              <a:t>６か月</a:t>
            </a:r>
          </a:p>
        </p:txBody>
      </p:sp>
    </p:spTree>
    <p:extLst>
      <p:ext uri="{BB962C8B-B14F-4D97-AF65-F5344CB8AC3E}">
        <p14:creationId xmlns:p14="http://schemas.microsoft.com/office/powerpoint/2010/main" val="27735836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TotalTime>
  <Words>376</Words>
  <Application>Microsoft Office PowerPoint</Application>
  <PresentationFormat>画面に合わせる (4:3)</PresentationFormat>
  <Paragraphs>59</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HGP創英角ｺﾞｼｯｸUB</vt:lpstr>
      <vt:lpstr>ＭＳ Ｐゴシック</vt:lpstr>
      <vt:lpstr>Arial</vt:lpstr>
      <vt:lpstr>Calibri</vt:lpstr>
      <vt:lpstr>Times New Roman</vt:lpstr>
      <vt:lpstr>Office ​​テーマ</vt:lpstr>
      <vt:lpstr>PowerPoint プレゼンテーション</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PS-11</dc:creator>
  <cp:lastModifiedBy>PS-11</cp:lastModifiedBy>
  <cp:revision>11</cp:revision>
  <dcterms:created xsi:type="dcterms:W3CDTF">2018-10-29T02:11:08Z</dcterms:created>
  <dcterms:modified xsi:type="dcterms:W3CDTF">2020-03-27T00:54:02Z</dcterms:modified>
</cp:coreProperties>
</file>